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325" r:id="rId6"/>
    <p:sldId id="338" r:id="rId7"/>
    <p:sldId id="327" r:id="rId8"/>
    <p:sldId id="330" r:id="rId9"/>
    <p:sldId id="335" r:id="rId10"/>
    <p:sldId id="337" r:id="rId11"/>
    <p:sldId id="336" r:id="rId12"/>
    <p:sldId id="339" r:id="rId13"/>
    <p:sldId id="340" r:id="rId14"/>
    <p:sldId id="341" r:id="rId15"/>
    <p:sldId id="342" r:id="rId16"/>
    <p:sldId id="360" r:id="rId17"/>
    <p:sldId id="343" r:id="rId18"/>
    <p:sldId id="346" r:id="rId19"/>
    <p:sldId id="344" r:id="rId20"/>
    <p:sldId id="345" r:id="rId21"/>
    <p:sldId id="347" r:id="rId22"/>
    <p:sldId id="359" r:id="rId23"/>
    <p:sldId id="350" r:id="rId24"/>
    <p:sldId id="348" r:id="rId25"/>
    <p:sldId id="349" r:id="rId26"/>
    <p:sldId id="351" r:id="rId27"/>
    <p:sldId id="353" r:id="rId28"/>
    <p:sldId id="352" r:id="rId29"/>
    <p:sldId id="354" r:id="rId30"/>
    <p:sldId id="355" r:id="rId31"/>
    <p:sldId id="35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A6E"/>
    <a:srgbClr val="361A06"/>
    <a:srgbClr val="4F26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61" autoAdjust="0"/>
    <p:restoredTop sz="77987" autoAdjust="0"/>
  </p:normalViewPr>
  <p:slideViewPr>
    <p:cSldViewPr snapToGrid="0">
      <p:cViewPr varScale="1">
        <p:scale>
          <a:sx n="70" d="100"/>
          <a:sy n="70" d="100"/>
        </p:scale>
        <p:origin x="38" y="13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C2A664-F23C-46A4-8EE8-607917A8DA6A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FEED3D7-88EC-4BA5-8664-96C9873CF6FD}">
      <dgm:prSet/>
      <dgm:spPr>
        <a:solidFill>
          <a:srgbClr val="00B050">
            <a:alpha val="50000"/>
          </a:srgbClr>
        </a:solidFill>
      </dgm:spPr>
      <dgm:t>
        <a:bodyPr/>
        <a:lstStyle/>
        <a:p>
          <a:r>
            <a:rPr lang="en-US" b="0" i="0" baseline="0" dirty="0"/>
            <a:t>GIFT = Global Inventory of Floras and Traits.</a:t>
          </a:r>
          <a:endParaRPr lang="en-IN" dirty="0"/>
        </a:p>
      </dgm:t>
    </dgm:pt>
    <dgm:pt modelId="{02F53210-C48C-4720-9978-B2946389E831}" type="parTrans" cxnId="{01E95643-B89F-4847-AB2E-61F8811DC40D}">
      <dgm:prSet/>
      <dgm:spPr/>
      <dgm:t>
        <a:bodyPr/>
        <a:lstStyle/>
        <a:p>
          <a:endParaRPr lang="en-IN"/>
        </a:p>
      </dgm:t>
    </dgm:pt>
    <dgm:pt modelId="{3BD21554-5BFB-4610-BC2A-1074708546AC}" type="sibTrans" cxnId="{01E95643-B89F-4847-AB2E-61F8811DC40D}">
      <dgm:prSet/>
      <dgm:spPr/>
      <dgm:t>
        <a:bodyPr/>
        <a:lstStyle/>
        <a:p>
          <a:endParaRPr lang="en-IN"/>
        </a:p>
      </dgm:t>
    </dgm:pt>
    <dgm:pt modelId="{50C5FF7F-166F-4BF2-B5BC-C787109688DA}">
      <dgm:prSet/>
      <dgm:spPr>
        <a:solidFill>
          <a:srgbClr val="92D050"/>
        </a:solidFill>
      </dgm:spPr>
      <dgm:t>
        <a:bodyPr/>
        <a:lstStyle/>
        <a:p>
          <a:r>
            <a:rPr lang="en-US" b="0" i="0" baseline="0" dirty="0"/>
            <a:t>300,000+ species, 83 traits, global coverage.</a:t>
          </a:r>
          <a:endParaRPr lang="en-IN" dirty="0"/>
        </a:p>
      </dgm:t>
    </dgm:pt>
    <dgm:pt modelId="{29F0E899-08E5-4251-B637-D68939E76C44}" type="parTrans" cxnId="{9D868615-B5B5-4B36-8C6E-0B6B1F72C0D7}">
      <dgm:prSet/>
      <dgm:spPr/>
      <dgm:t>
        <a:bodyPr/>
        <a:lstStyle/>
        <a:p>
          <a:endParaRPr lang="en-IN"/>
        </a:p>
      </dgm:t>
    </dgm:pt>
    <dgm:pt modelId="{54697091-2BE0-45F7-8311-3FA48D74B673}" type="sibTrans" cxnId="{9D868615-B5B5-4B36-8C6E-0B6B1F72C0D7}">
      <dgm:prSet/>
      <dgm:spPr/>
      <dgm:t>
        <a:bodyPr/>
        <a:lstStyle/>
        <a:p>
          <a:endParaRPr lang="en-IN"/>
        </a:p>
      </dgm:t>
    </dgm:pt>
    <dgm:pt modelId="{488B34BB-A4AC-4E6D-BD58-DCF12D72F898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b="0" i="0" baseline="0" dirty="0"/>
            <a:t>Combines species lists, traits, environment.</a:t>
          </a:r>
          <a:endParaRPr lang="en-IN" dirty="0"/>
        </a:p>
      </dgm:t>
    </dgm:pt>
    <dgm:pt modelId="{FC4FE58B-6E3C-4D17-80F3-D8CAC8E204E2}" type="parTrans" cxnId="{5BA0010F-29C9-4625-8025-CE33AB9F2E17}">
      <dgm:prSet/>
      <dgm:spPr/>
      <dgm:t>
        <a:bodyPr/>
        <a:lstStyle/>
        <a:p>
          <a:endParaRPr lang="en-IN"/>
        </a:p>
      </dgm:t>
    </dgm:pt>
    <dgm:pt modelId="{E2E73FD1-AC73-42A4-BD85-1444408A21DF}" type="sibTrans" cxnId="{5BA0010F-29C9-4625-8025-CE33AB9F2E17}">
      <dgm:prSet/>
      <dgm:spPr/>
      <dgm:t>
        <a:bodyPr/>
        <a:lstStyle/>
        <a:p>
          <a:endParaRPr lang="en-IN"/>
        </a:p>
      </dgm:t>
    </dgm:pt>
    <dgm:pt modelId="{F258142C-45AA-429F-BE5D-3617E940AB63}" type="pres">
      <dgm:prSet presAssocID="{1FC2A664-F23C-46A4-8EE8-607917A8DA6A}" presName="compositeShape" presStyleCnt="0">
        <dgm:presLayoutVars>
          <dgm:chMax val="7"/>
          <dgm:dir/>
          <dgm:resizeHandles val="exact"/>
        </dgm:presLayoutVars>
      </dgm:prSet>
      <dgm:spPr/>
    </dgm:pt>
    <dgm:pt modelId="{AD3718B1-EF45-4B2D-A024-209731404A15}" type="pres">
      <dgm:prSet presAssocID="{4FEED3D7-88EC-4BA5-8664-96C9873CF6FD}" presName="circ1" presStyleLbl="vennNode1" presStyleIdx="0" presStyleCnt="3"/>
      <dgm:spPr/>
    </dgm:pt>
    <dgm:pt modelId="{4A79C5D1-83D3-49E7-A3EF-83C764D9985C}" type="pres">
      <dgm:prSet presAssocID="{4FEED3D7-88EC-4BA5-8664-96C9873CF6F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39C837D-E4C9-4728-AD90-A6BDF1D00D80}" type="pres">
      <dgm:prSet presAssocID="{50C5FF7F-166F-4BF2-B5BC-C787109688DA}" presName="circ2" presStyleLbl="vennNode1" presStyleIdx="1" presStyleCnt="3"/>
      <dgm:spPr/>
    </dgm:pt>
    <dgm:pt modelId="{02F1DFF6-A748-4BFC-B879-39249E03D024}" type="pres">
      <dgm:prSet presAssocID="{50C5FF7F-166F-4BF2-B5BC-C787109688D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B439090-33B4-4F94-A720-631FFCF2F30A}" type="pres">
      <dgm:prSet presAssocID="{488B34BB-A4AC-4E6D-BD58-DCF12D72F898}" presName="circ3" presStyleLbl="vennNode1" presStyleIdx="2" presStyleCnt="3"/>
      <dgm:spPr/>
    </dgm:pt>
    <dgm:pt modelId="{C1CAC59D-2FF5-4270-9764-7DDB1FE65D3E}" type="pres">
      <dgm:prSet presAssocID="{488B34BB-A4AC-4E6D-BD58-DCF12D72F89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9C2E800-F694-4576-B8A6-059A456446D6}" type="presOf" srcId="{4FEED3D7-88EC-4BA5-8664-96C9873CF6FD}" destId="{AD3718B1-EF45-4B2D-A024-209731404A15}" srcOrd="0" destOrd="0" presId="urn:microsoft.com/office/officeart/2005/8/layout/venn1"/>
    <dgm:cxn modelId="{D0CD8109-BEC2-4E97-AEFB-4DB10C970C2B}" type="presOf" srcId="{1FC2A664-F23C-46A4-8EE8-607917A8DA6A}" destId="{F258142C-45AA-429F-BE5D-3617E940AB63}" srcOrd="0" destOrd="0" presId="urn:microsoft.com/office/officeart/2005/8/layout/venn1"/>
    <dgm:cxn modelId="{5BA0010F-29C9-4625-8025-CE33AB9F2E17}" srcId="{1FC2A664-F23C-46A4-8EE8-607917A8DA6A}" destId="{488B34BB-A4AC-4E6D-BD58-DCF12D72F898}" srcOrd="2" destOrd="0" parTransId="{FC4FE58B-6E3C-4D17-80F3-D8CAC8E204E2}" sibTransId="{E2E73FD1-AC73-42A4-BD85-1444408A21DF}"/>
    <dgm:cxn modelId="{9D868615-B5B5-4B36-8C6E-0B6B1F72C0D7}" srcId="{1FC2A664-F23C-46A4-8EE8-607917A8DA6A}" destId="{50C5FF7F-166F-4BF2-B5BC-C787109688DA}" srcOrd="1" destOrd="0" parTransId="{29F0E899-08E5-4251-B637-D68939E76C44}" sibTransId="{54697091-2BE0-45F7-8311-3FA48D74B673}"/>
    <dgm:cxn modelId="{CF531B21-D69E-43A9-BA3C-03EBC1B8895D}" type="presOf" srcId="{488B34BB-A4AC-4E6D-BD58-DCF12D72F898}" destId="{C1CAC59D-2FF5-4270-9764-7DDB1FE65D3E}" srcOrd="1" destOrd="0" presId="urn:microsoft.com/office/officeart/2005/8/layout/venn1"/>
    <dgm:cxn modelId="{E98D173C-CDBD-4E1B-9895-E3008700DCD0}" type="presOf" srcId="{50C5FF7F-166F-4BF2-B5BC-C787109688DA}" destId="{02F1DFF6-A748-4BFC-B879-39249E03D024}" srcOrd="1" destOrd="0" presId="urn:microsoft.com/office/officeart/2005/8/layout/venn1"/>
    <dgm:cxn modelId="{01E95643-B89F-4847-AB2E-61F8811DC40D}" srcId="{1FC2A664-F23C-46A4-8EE8-607917A8DA6A}" destId="{4FEED3D7-88EC-4BA5-8664-96C9873CF6FD}" srcOrd="0" destOrd="0" parTransId="{02F53210-C48C-4720-9978-B2946389E831}" sibTransId="{3BD21554-5BFB-4610-BC2A-1074708546AC}"/>
    <dgm:cxn modelId="{B215CFB4-59E7-477D-B4D7-2F5A4D1763F8}" type="presOf" srcId="{488B34BB-A4AC-4E6D-BD58-DCF12D72F898}" destId="{3B439090-33B4-4F94-A720-631FFCF2F30A}" srcOrd="0" destOrd="0" presId="urn:microsoft.com/office/officeart/2005/8/layout/venn1"/>
    <dgm:cxn modelId="{248FD6E9-7375-4DC3-A6D1-AC5966424E3A}" type="presOf" srcId="{4FEED3D7-88EC-4BA5-8664-96C9873CF6FD}" destId="{4A79C5D1-83D3-49E7-A3EF-83C764D9985C}" srcOrd="1" destOrd="0" presId="urn:microsoft.com/office/officeart/2005/8/layout/venn1"/>
    <dgm:cxn modelId="{CDD831F6-4527-48CC-9DD7-EF862767768C}" type="presOf" srcId="{50C5FF7F-166F-4BF2-B5BC-C787109688DA}" destId="{A39C837D-E4C9-4728-AD90-A6BDF1D00D80}" srcOrd="0" destOrd="0" presId="urn:microsoft.com/office/officeart/2005/8/layout/venn1"/>
    <dgm:cxn modelId="{1CC115F8-C921-464F-811C-016D41BB4990}" type="presParOf" srcId="{F258142C-45AA-429F-BE5D-3617E940AB63}" destId="{AD3718B1-EF45-4B2D-A024-209731404A15}" srcOrd="0" destOrd="0" presId="urn:microsoft.com/office/officeart/2005/8/layout/venn1"/>
    <dgm:cxn modelId="{013471ED-A1AA-4C36-B9CC-29B76D94B6D2}" type="presParOf" srcId="{F258142C-45AA-429F-BE5D-3617E940AB63}" destId="{4A79C5D1-83D3-49E7-A3EF-83C764D9985C}" srcOrd="1" destOrd="0" presId="urn:microsoft.com/office/officeart/2005/8/layout/venn1"/>
    <dgm:cxn modelId="{675FA3DC-BA2A-4F52-87C8-D36619B8BC93}" type="presParOf" srcId="{F258142C-45AA-429F-BE5D-3617E940AB63}" destId="{A39C837D-E4C9-4728-AD90-A6BDF1D00D80}" srcOrd="2" destOrd="0" presId="urn:microsoft.com/office/officeart/2005/8/layout/venn1"/>
    <dgm:cxn modelId="{4EC3D826-D6E0-4B12-92B8-C2CCF7EAA2BF}" type="presParOf" srcId="{F258142C-45AA-429F-BE5D-3617E940AB63}" destId="{02F1DFF6-A748-4BFC-B879-39249E03D024}" srcOrd="3" destOrd="0" presId="urn:microsoft.com/office/officeart/2005/8/layout/venn1"/>
    <dgm:cxn modelId="{E14164AE-C7B4-4AE8-AA40-EF1CE71A43E3}" type="presParOf" srcId="{F258142C-45AA-429F-BE5D-3617E940AB63}" destId="{3B439090-33B4-4F94-A720-631FFCF2F30A}" srcOrd="4" destOrd="0" presId="urn:microsoft.com/office/officeart/2005/8/layout/venn1"/>
    <dgm:cxn modelId="{37D0B961-C29C-4AA1-93E2-F25B1E3C4407}" type="presParOf" srcId="{F258142C-45AA-429F-BE5D-3617E940AB63}" destId="{C1CAC59D-2FF5-4270-9764-7DDB1FE65D3E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D200F22-A45D-432B-9438-07EB6AE4F024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95569C92-936D-4D5D-AF90-F106B967F2CC}">
      <dgm:prSet/>
      <dgm:spPr/>
      <dgm:t>
        <a:bodyPr/>
        <a:lstStyle/>
        <a:p>
          <a:r>
            <a:rPr lang="en-US" b="1" i="0" baseline="0" dirty="0"/>
            <a:t>R Script: </a:t>
          </a:r>
          <a:r>
            <a:rPr lang="en-US" b="1" i="1" baseline="0" dirty="0" err="1"/>
            <a:t>Get_species_and_traits.R</a:t>
          </a:r>
          <a:r>
            <a:rPr lang="en-US" b="1" i="0" baseline="0" dirty="0"/>
            <a:t> (from Isis)</a:t>
          </a:r>
          <a:endParaRPr lang="en-IN" dirty="0"/>
        </a:p>
      </dgm:t>
    </dgm:pt>
    <dgm:pt modelId="{8EA8F4D1-3D9B-4373-B077-CAB7F36166EE}" type="parTrans" cxnId="{9F04F283-B244-4D84-875F-49E2BD38DA01}">
      <dgm:prSet/>
      <dgm:spPr/>
      <dgm:t>
        <a:bodyPr/>
        <a:lstStyle/>
        <a:p>
          <a:endParaRPr lang="en-IN"/>
        </a:p>
      </dgm:t>
    </dgm:pt>
    <dgm:pt modelId="{7FFB7211-ACE0-437A-A4E3-E6C5EA6130D1}" type="sibTrans" cxnId="{9F04F283-B244-4D84-875F-49E2BD38DA01}">
      <dgm:prSet/>
      <dgm:spPr/>
      <dgm:t>
        <a:bodyPr/>
        <a:lstStyle/>
        <a:p>
          <a:endParaRPr lang="en-IN"/>
        </a:p>
      </dgm:t>
    </dgm:pt>
    <dgm:pt modelId="{3EC8F3DA-51C9-40B4-B121-75673EEF35EB}">
      <dgm:prSet/>
      <dgm:spPr/>
      <dgm:t>
        <a:bodyPr/>
        <a:lstStyle/>
        <a:p>
          <a:r>
            <a:rPr lang="en-US" b="1" i="0" baseline="0"/>
            <a:t>Downloads current GIFT data for Marquesas</a:t>
          </a:r>
          <a:endParaRPr lang="en-IN"/>
        </a:p>
      </dgm:t>
    </dgm:pt>
    <dgm:pt modelId="{2B788CA6-C5DA-4F69-B6F3-BDB23FEE5B02}" type="parTrans" cxnId="{EDC6E3AA-C4C8-408B-B1B7-A56FCA58AC66}">
      <dgm:prSet/>
      <dgm:spPr/>
      <dgm:t>
        <a:bodyPr/>
        <a:lstStyle/>
        <a:p>
          <a:endParaRPr lang="en-IN"/>
        </a:p>
      </dgm:t>
    </dgm:pt>
    <dgm:pt modelId="{9710BCBA-4EB4-4AF9-B6EA-62C8ECB57ADF}" type="sibTrans" cxnId="{EDC6E3AA-C4C8-408B-B1B7-A56FCA58AC66}">
      <dgm:prSet/>
      <dgm:spPr/>
      <dgm:t>
        <a:bodyPr/>
        <a:lstStyle/>
        <a:p>
          <a:endParaRPr lang="en-IN"/>
        </a:p>
      </dgm:t>
    </dgm:pt>
    <dgm:pt modelId="{4C612CF4-8592-402F-8C48-1590A3237F08}">
      <dgm:prSet/>
      <dgm:spPr/>
      <dgm:t>
        <a:bodyPr/>
        <a:lstStyle/>
        <a:p>
          <a:r>
            <a:rPr lang="en-US" b="1" i="0" baseline="0"/>
            <a:t>Lists species and trait coverage</a:t>
          </a:r>
          <a:endParaRPr lang="en-IN"/>
        </a:p>
      </dgm:t>
    </dgm:pt>
    <dgm:pt modelId="{D7A0AAD2-5B68-4903-81F2-97096375CD6D}" type="parTrans" cxnId="{66821C10-3599-4E48-811B-1AED1C40B4CD}">
      <dgm:prSet/>
      <dgm:spPr/>
      <dgm:t>
        <a:bodyPr/>
        <a:lstStyle/>
        <a:p>
          <a:endParaRPr lang="en-IN"/>
        </a:p>
      </dgm:t>
    </dgm:pt>
    <dgm:pt modelId="{2877E374-DDBD-4C2D-99BD-48CE8AA0F0AD}" type="sibTrans" cxnId="{66821C10-3599-4E48-811B-1AED1C40B4CD}">
      <dgm:prSet/>
      <dgm:spPr/>
      <dgm:t>
        <a:bodyPr/>
        <a:lstStyle/>
        <a:p>
          <a:endParaRPr lang="en-IN"/>
        </a:p>
      </dgm:t>
    </dgm:pt>
    <dgm:pt modelId="{CCDC1478-3993-4E40-8ED3-D7A239293F17}">
      <dgm:prSet/>
      <dgm:spPr/>
      <dgm:t>
        <a:bodyPr/>
        <a:lstStyle/>
        <a:p>
          <a:r>
            <a:rPr lang="en-US" b="1" i="0" baseline="0"/>
            <a:t>Flora book: adds missing species and trait descriptions</a:t>
          </a:r>
          <a:endParaRPr lang="en-IN"/>
        </a:p>
      </dgm:t>
    </dgm:pt>
    <dgm:pt modelId="{DC02546F-7606-4CF6-BB33-20F551702C62}" type="parTrans" cxnId="{C9A521DE-2FE5-4DBF-A79E-17671BE2B791}">
      <dgm:prSet/>
      <dgm:spPr/>
      <dgm:t>
        <a:bodyPr/>
        <a:lstStyle/>
        <a:p>
          <a:endParaRPr lang="en-IN"/>
        </a:p>
      </dgm:t>
    </dgm:pt>
    <dgm:pt modelId="{24C8D4C9-2EFE-4664-84BC-5B15FE82C32C}" type="sibTrans" cxnId="{C9A521DE-2FE5-4DBF-A79E-17671BE2B791}">
      <dgm:prSet/>
      <dgm:spPr/>
      <dgm:t>
        <a:bodyPr/>
        <a:lstStyle/>
        <a:p>
          <a:endParaRPr lang="en-IN"/>
        </a:p>
      </dgm:t>
    </dgm:pt>
    <dgm:pt modelId="{DD99920F-F044-4A8B-AD98-8F50007953C7}">
      <dgm:prSet/>
      <dgm:spPr/>
      <dgm:t>
        <a:bodyPr/>
        <a:lstStyle/>
        <a:p>
          <a:r>
            <a:rPr lang="en-US" b="1" i="0" baseline="0"/>
            <a:t>Excel: for cleaning and merging</a:t>
          </a:r>
          <a:endParaRPr lang="en-IN"/>
        </a:p>
      </dgm:t>
    </dgm:pt>
    <dgm:pt modelId="{4BF86ECD-3E1B-4A95-917F-5B2E2E182DD7}" type="parTrans" cxnId="{563E17CA-12B4-4E19-BFC4-9DAF63FB5A9A}">
      <dgm:prSet/>
      <dgm:spPr/>
      <dgm:t>
        <a:bodyPr/>
        <a:lstStyle/>
        <a:p>
          <a:endParaRPr lang="en-IN"/>
        </a:p>
      </dgm:t>
    </dgm:pt>
    <dgm:pt modelId="{37C4D7D0-2321-48C1-8A52-E25C4BFCE26E}" type="sibTrans" cxnId="{563E17CA-12B4-4E19-BFC4-9DAF63FB5A9A}">
      <dgm:prSet/>
      <dgm:spPr/>
      <dgm:t>
        <a:bodyPr/>
        <a:lstStyle/>
        <a:p>
          <a:endParaRPr lang="en-IN"/>
        </a:p>
      </dgm:t>
    </dgm:pt>
    <dgm:pt modelId="{067EC185-738C-4C89-9BF7-B0918CC0997D}" type="pres">
      <dgm:prSet presAssocID="{AD200F22-A45D-432B-9438-07EB6AE4F024}" presName="linear" presStyleCnt="0">
        <dgm:presLayoutVars>
          <dgm:animLvl val="lvl"/>
          <dgm:resizeHandles val="exact"/>
        </dgm:presLayoutVars>
      </dgm:prSet>
      <dgm:spPr/>
    </dgm:pt>
    <dgm:pt modelId="{9D997DD5-CDE3-4063-A640-5801AE8B3334}" type="pres">
      <dgm:prSet presAssocID="{95569C92-936D-4D5D-AF90-F106B967F2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E943DC9-701A-45FC-82A1-358B8796B48F}" type="pres">
      <dgm:prSet presAssocID="{7FFB7211-ACE0-437A-A4E3-E6C5EA6130D1}" presName="spacer" presStyleCnt="0"/>
      <dgm:spPr/>
    </dgm:pt>
    <dgm:pt modelId="{917DFBA0-B0B9-4A8F-8058-9122BF2A313B}" type="pres">
      <dgm:prSet presAssocID="{3EC8F3DA-51C9-40B4-B121-75673EEF35E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0525D19-2851-475E-8FE3-7852771AB253}" type="pres">
      <dgm:prSet presAssocID="{9710BCBA-4EB4-4AF9-B6EA-62C8ECB57ADF}" presName="spacer" presStyleCnt="0"/>
      <dgm:spPr/>
    </dgm:pt>
    <dgm:pt modelId="{7F270AC8-D807-4376-8CD0-681CF96200A3}" type="pres">
      <dgm:prSet presAssocID="{4C612CF4-8592-402F-8C48-1590A3237F0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D27F534-CB95-4E1B-AAFD-71B635B618E8}" type="pres">
      <dgm:prSet presAssocID="{2877E374-DDBD-4C2D-99BD-48CE8AA0F0AD}" presName="spacer" presStyleCnt="0"/>
      <dgm:spPr/>
    </dgm:pt>
    <dgm:pt modelId="{A28EA23D-25FD-4BD8-B42B-CE773CEC87CF}" type="pres">
      <dgm:prSet presAssocID="{CCDC1478-3993-4E40-8ED3-D7A239293F1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B90C5D4-64FD-4924-8072-E1415B688B7E}" type="pres">
      <dgm:prSet presAssocID="{24C8D4C9-2EFE-4664-84BC-5B15FE82C32C}" presName="spacer" presStyleCnt="0"/>
      <dgm:spPr/>
    </dgm:pt>
    <dgm:pt modelId="{84AFBCE5-4C21-4B22-B420-BA6CB43AC14E}" type="pres">
      <dgm:prSet presAssocID="{DD99920F-F044-4A8B-AD98-8F50007953C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6821C10-3599-4E48-811B-1AED1C40B4CD}" srcId="{AD200F22-A45D-432B-9438-07EB6AE4F024}" destId="{4C612CF4-8592-402F-8C48-1590A3237F08}" srcOrd="2" destOrd="0" parTransId="{D7A0AAD2-5B68-4903-81F2-97096375CD6D}" sibTransId="{2877E374-DDBD-4C2D-99BD-48CE8AA0F0AD}"/>
    <dgm:cxn modelId="{9845CD12-008D-4F38-A750-8904D25752C9}" type="presOf" srcId="{95569C92-936D-4D5D-AF90-F106B967F2CC}" destId="{9D997DD5-CDE3-4063-A640-5801AE8B3334}" srcOrd="0" destOrd="0" presId="urn:microsoft.com/office/officeart/2005/8/layout/vList2"/>
    <dgm:cxn modelId="{90554760-3AC9-4942-8E54-B0EC782F8CBA}" type="presOf" srcId="{AD200F22-A45D-432B-9438-07EB6AE4F024}" destId="{067EC185-738C-4C89-9BF7-B0918CC0997D}" srcOrd="0" destOrd="0" presId="urn:microsoft.com/office/officeart/2005/8/layout/vList2"/>
    <dgm:cxn modelId="{E9455757-AB34-495E-A61B-484F6EF4964E}" type="presOf" srcId="{4C612CF4-8592-402F-8C48-1590A3237F08}" destId="{7F270AC8-D807-4376-8CD0-681CF96200A3}" srcOrd="0" destOrd="0" presId="urn:microsoft.com/office/officeart/2005/8/layout/vList2"/>
    <dgm:cxn modelId="{9F04F283-B244-4D84-875F-49E2BD38DA01}" srcId="{AD200F22-A45D-432B-9438-07EB6AE4F024}" destId="{95569C92-936D-4D5D-AF90-F106B967F2CC}" srcOrd="0" destOrd="0" parTransId="{8EA8F4D1-3D9B-4373-B077-CAB7F36166EE}" sibTransId="{7FFB7211-ACE0-437A-A4E3-E6C5EA6130D1}"/>
    <dgm:cxn modelId="{06563591-3CEE-46C8-BC97-CD2D6A47CEA8}" type="presOf" srcId="{3EC8F3DA-51C9-40B4-B121-75673EEF35EB}" destId="{917DFBA0-B0B9-4A8F-8058-9122BF2A313B}" srcOrd="0" destOrd="0" presId="urn:microsoft.com/office/officeart/2005/8/layout/vList2"/>
    <dgm:cxn modelId="{EDC6E3AA-C4C8-408B-B1B7-A56FCA58AC66}" srcId="{AD200F22-A45D-432B-9438-07EB6AE4F024}" destId="{3EC8F3DA-51C9-40B4-B121-75673EEF35EB}" srcOrd="1" destOrd="0" parTransId="{2B788CA6-C5DA-4F69-B6F3-BDB23FEE5B02}" sibTransId="{9710BCBA-4EB4-4AF9-B6EA-62C8ECB57ADF}"/>
    <dgm:cxn modelId="{1A3D39AD-52DF-40F9-8A07-4C844F6A9B4F}" type="presOf" srcId="{CCDC1478-3993-4E40-8ED3-D7A239293F17}" destId="{A28EA23D-25FD-4BD8-B42B-CE773CEC87CF}" srcOrd="0" destOrd="0" presId="urn:microsoft.com/office/officeart/2005/8/layout/vList2"/>
    <dgm:cxn modelId="{563E17CA-12B4-4E19-BFC4-9DAF63FB5A9A}" srcId="{AD200F22-A45D-432B-9438-07EB6AE4F024}" destId="{DD99920F-F044-4A8B-AD98-8F50007953C7}" srcOrd="4" destOrd="0" parTransId="{4BF86ECD-3E1B-4A95-917F-5B2E2E182DD7}" sibTransId="{37C4D7D0-2321-48C1-8A52-E25C4BFCE26E}"/>
    <dgm:cxn modelId="{C9A521DE-2FE5-4DBF-A79E-17671BE2B791}" srcId="{AD200F22-A45D-432B-9438-07EB6AE4F024}" destId="{CCDC1478-3993-4E40-8ED3-D7A239293F17}" srcOrd="3" destOrd="0" parTransId="{DC02546F-7606-4CF6-BB33-20F551702C62}" sibTransId="{24C8D4C9-2EFE-4664-84BC-5B15FE82C32C}"/>
    <dgm:cxn modelId="{583E50EB-E355-4CE8-882E-0DA3869706EF}" type="presOf" srcId="{DD99920F-F044-4A8B-AD98-8F50007953C7}" destId="{84AFBCE5-4C21-4B22-B420-BA6CB43AC14E}" srcOrd="0" destOrd="0" presId="urn:microsoft.com/office/officeart/2005/8/layout/vList2"/>
    <dgm:cxn modelId="{A8FBFAAA-B2F3-475B-85C3-70F744AB7DD8}" type="presParOf" srcId="{067EC185-738C-4C89-9BF7-B0918CC0997D}" destId="{9D997DD5-CDE3-4063-A640-5801AE8B3334}" srcOrd="0" destOrd="0" presId="urn:microsoft.com/office/officeart/2005/8/layout/vList2"/>
    <dgm:cxn modelId="{B3917F8D-BF66-40C4-ACC3-0866954C08C7}" type="presParOf" srcId="{067EC185-738C-4C89-9BF7-B0918CC0997D}" destId="{3E943DC9-701A-45FC-82A1-358B8796B48F}" srcOrd="1" destOrd="0" presId="urn:microsoft.com/office/officeart/2005/8/layout/vList2"/>
    <dgm:cxn modelId="{085716C5-1456-49C8-B510-D0542517BC9F}" type="presParOf" srcId="{067EC185-738C-4C89-9BF7-B0918CC0997D}" destId="{917DFBA0-B0B9-4A8F-8058-9122BF2A313B}" srcOrd="2" destOrd="0" presId="urn:microsoft.com/office/officeart/2005/8/layout/vList2"/>
    <dgm:cxn modelId="{7672B13D-6DB8-44E7-889E-BC5BB05044BD}" type="presParOf" srcId="{067EC185-738C-4C89-9BF7-B0918CC0997D}" destId="{40525D19-2851-475E-8FE3-7852771AB253}" srcOrd="3" destOrd="0" presId="urn:microsoft.com/office/officeart/2005/8/layout/vList2"/>
    <dgm:cxn modelId="{F0E9BEF1-4086-4E16-98E9-8C7C92A27B1F}" type="presParOf" srcId="{067EC185-738C-4C89-9BF7-B0918CC0997D}" destId="{7F270AC8-D807-4376-8CD0-681CF96200A3}" srcOrd="4" destOrd="0" presId="urn:microsoft.com/office/officeart/2005/8/layout/vList2"/>
    <dgm:cxn modelId="{4C4F61F5-9D78-4B81-9E43-F63BEFFADE5A}" type="presParOf" srcId="{067EC185-738C-4C89-9BF7-B0918CC0997D}" destId="{BD27F534-CB95-4E1B-AAFD-71B635B618E8}" srcOrd="5" destOrd="0" presId="urn:microsoft.com/office/officeart/2005/8/layout/vList2"/>
    <dgm:cxn modelId="{6D5229CA-42D4-4E29-8C4D-908ECF1DE903}" type="presParOf" srcId="{067EC185-738C-4C89-9BF7-B0918CC0997D}" destId="{A28EA23D-25FD-4BD8-B42B-CE773CEC87CF}" srcOrd="6" destOrd="0" presId="urn:microsoft.com/office/officeart/2005/8/layout/vList2"/>
    <dgm:cxn modelId="{089C9ABD-095F-498E-8206-D39E2502A758}" type="presParOf" srcId="{067EC185-738C-4C89-9BF7-B0918CC0997D}" destId="{9B90C5D4-64FD-4924-8072-E1415B688B7E}" srcOrd="7" destOrd="0" presId="urn:microsoft.com/office/officeart/2005/8/layout/vList2"/>
    <dgm:cxn modelId="{13411130-8FB8-4B7B-A738-488590BCACFD}" type="presParOf" srcId="{067EC185-738C-4C89-9BF7-B0918CC0997D}" destId="{84AFBCE5-4C21-4B22-B420-BA6CB43AC14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F46F74-0170-4E0D-AADD-855A615EAB22}" type="doc">
      <dgm:prSet loTypeId="urn:microsoft.com/office/officeart/2005/8/layout/bProcess3" loCatId="process" qsTypeId="urn:microsoft.com/office/officeart/2005/8/quickstyle/simple1" qsCatId="simple" csTypeId="urn:microsoft.com/office/officeart/2005/8/colors/accent1_4" csCatId="accent1"/>
      <dgm:spPr/>
      <dgm:t>
        <a:bodyPr/>
        <a:lstStyle/>
        <a:p>
          <a:endParaRPr lang="en-IN"/>
        </a:p>
      </dgm:t>
    </dgm:pt>
    <dgm:pt modelId="{C6AE0F94-D4EF-4A0A-97E9-929F63225104}">
      <dgm:prSet/>
      <dgm:spPr/>
      <dgm:t>
        <a:bodyPr/>
        <a:lstStyle/>
        <a:p>
          <a:r>
            <a:rPr lang="en-US" b="0" i="0" baseline="0" dirty="0"/>
            <a:t>Larger </a:t>
          </a:r>
          <a:r>
            <a:rPr lang="en-US" b="0" i="1" baseline="0" dirty="0"/>
            <a:t>functional richness (FRic)</a:t>
          </a:r>
          <a:endParaRPr lang="en-IN" dirty="0"/>
        </a:p>
      </dgm:t>
    </dgm:pt>
    <dgm:pt modelId="{06AF9B15-7FDD-41B1-87C4-3F3F755FF5EC}" type="parTrans" cxnId="{0F952604-D11B-41FA-9041-9D92B917833B}">
      <dgm:prSet/>
      <dgm:spPr/>
      <dgm:t>
        <a:bodyPr/>
        <a:lstStyle/>
        <a:p>
          <a:endParaRPr lang="en-IN"/>
        </a:p>
      </dgm:t>
    </dgm:pt>
    <dgm:pt modelId="{D00BC415-5C21-4BEC-A157-EC87CFFF6EA9}" type="sibTrans" cxnId="{0F952604-D11B-41FA-9041-9D92B917833B}">
      <dgm:prSet/>
      <dgm:spPr/>
      <dgm:t>
        <a:bodyPr/>
        <a:lstStyle/>
        <a:p>
          <a:endParaRPr lang="en-IN"/>
        </a:p>
      </dgm:t>
    </dgm:pt>
    <dgm:pt modelId="{DC33B3A7-8B37-46DC-BA20-0579E023835B}">
      <dgm:prSet/>
      <dgm:spPr/>
      <dgm:t>
        <a:bodyPr/>
        <a:lstStyle/>
        <a:p>
          <a:r>
            <a:rPr lang="en-US" b="0" i="0" baseline="0"/>
            <a:t>Better coverage of life forms</a:t>
          </a:r>
          <a:endParaRPr lang="en-IN"/>
        </a:p>
      </dgm:t>
    </dgm:pt>
    <dgm:pt modelId="{9DE9A0CD-15BC-4F7A-B69F-9BAC174CAA14}" type="parTrans" cxnId="{6B39D516-5803-44EB-A496-670555357FDA}">
      <dgm:prSet/>
      <dgm:spPr/>
      <dgm:t>
        <a:bodyPr/>
        <a:lstStyle/>
        <a:p>
          <a:endParaRPr lang="en-IN"/>
        </a:p>
      </dgm:t>
    </dgm:pt>
    <dgm:pt modelId="{47973B1A-75E1-4BDE-8DF7-211CE5D8105F}" type="sibTrans" cxnId="{6B39D516-5803-44EB-A496-670555357FDA}">
      <dgm:prSet/>
      <dgm:spPr/>
      <dgm:t>
        <a:bodyPr/>
        <a:lstStyle/>
        <a:p>
          <a:endParaRPr lang="en-IN"/>
        </a:p>
      </dgm:t>
    </dgm:pt>
    <dgm:pt modelId="{E6B54174-1BDE-46EB-90D0-1AEFAB8107D2}">
      <dgm:prSet/>
      <dgm:spPr/>
      <dgm:t>
        <a:bodyPr/>
        <a:lstStyle/>
        <a:p>
          <a:r>
            <a:rPr lang="en-US" b="0" i="0" baseline="0"/>
            <a:t>Possibly new clusters of traits</a:t>
          </a:r>
          <a:endParaRPr lang="en-IN"/>
        </a:p>
      </dgm:t>
    </dgm:pt>
    <dgm:pt modelId="{15522A07-3AB6-4F62-896A-179E83797677}" type="parTrans" cxnId="{BB56E496-7FC6-4A0F-988C-19C2FFC4B14A}">
      <dgm:prSet/>
      <dgm:spPr/>
      <dgm:t>
        <a:bodyPr/>
        <a:lstStyle/>
        <a:p>
          <a:endParaRPr lang="en-IN"/>
        </a:p>
      </dgm:t>
    </dgm:pt>
    <dgm:pt modelId="{D6AE0FA4-BE81-4FA5-BB90-DA8E5B01187E}" type="sibTrans" cxnId="{BB56E496-7FC6-4A0F-988C-19C2FFC4B14A}">
      <dgm:prSet/>
      <dgm:spPr/>
      <dgm:t>
        <a:bodyPr/>
        <a:lstStyle/>
        <a:p>
          <a:endParaRPr lang="en-IN"/>
        </a:p>
      </dgm:t>
    </dgm:pt>
    <dgm:pt modelId="{CE7F7A29-F8A9-4EB2-BBA5-6E7B97D8AE25}">
      <dgm:prSet/>
      <dgm:spPr/>
      <dgm:t>
        <a:bodyPr/>
        <a:lstStyle/>
        <a:p>
          <a:r>
            <a:rPr lang="en-US" b="0" i="0" baseline="0"/>
            <a:t>Improved completeness of GIFT data</a:t>
          </a:r>
          <a:endParaRPr lang="en-IN"/>
        </a:p>
      </dgm:t>
    </dgm:pt>
    <dgm:pt modelId="{2B1C9415-4052-4BCB-ACAE-DF9C2C84CDE1}" type="parTrans" cxnId="{6C1B9DB5-A7A6-44B9-BA0E-4EE0DD9F8D6E}">
      <dgm:prSet/>
      <dgm:spPr/>
      <dgm:t>
        <a:bodyPr/>
        <a:lstStyle/>
        <a:p>
          <a:endParaRPr lang="en-IN"/>
        </a:p>
      </dgm:t>
    </dgm:pt>
    <dgm:pt modelId="{5A3EE79C-D8E4-428E-8EAE-BF5318489FC5}" type="sibTrans" cxnId="{6C1B9DB5-A7A6-44B9-BA0E-4EE0DD9F8D6E}">
      <dgm:prSet/>
      <dgm:spPr/>
      <dgm:t>
        <a:bodyPr/>
        <a:lstStyle/>
        <a:p>
          <a:endParaRPr lang="en-IN"/>
        </a:p>
      </dgm:t>
    </dgm:pt>
    <dgm:pt modelId="{370C0524-6084-4D87-9B42-623BD20B63E5}" type="pres">
      <dgm:prSet presAssocID="{FFF46F74-0170-4E0D-AADD-855A615EAB22}" presName="Name0" presStyleCnt="0">
        <dgm:presLayoutVars>
          <dgm:dir/>
          <dgm:resizeHandles val="exact"/>
        </dgm:presLayoutVars>
      </dgm:prSet>
      <dgm:spPr/>
    </dgm:pt>
    <dgm:pt modelId="{E1F3F9BA-04C7-4A50-B841-869A01F364B1}" type="pres">
      <dgm:prSet presAssocID="{C6AE0F94-D4EF-4A0A-97E9-929F63225104}" presName="node" presStyleLbl="node1" presStyleIdx="0" presStyleCnt="4">
        <dgm:presLayoutVars>
          <dgm:bulletEnabled val="1"/>
        </dgm:presLayoutVars>
      </dgm:prSet>
      <dgm:spPr/>
    </dgm:pt>
    <dgm:pt modelId="{4D062B72-1F0D-4BB9-998D-6F2824F08AC0}" type="pres">
      <dgm:prSet presAssocID="{D00BC415-5C21-4BEC-A157-EC87CFFF6EA9}" presName="sibTrans" presStyleLbl="sibTrans1D1" presStyleIdx="0" presStyleCnt="3"/>
      <dgm:spPr/>
    </dgm:pt>
    <dgm:pt modelId="{80E6ABEA-0165-4765-9C4E-A7340F7D5C33}" type="pres">
      <dgm:prSet presAssocID="{D00BC415-5C21-4BEC-A157-EC87CFFF6EA9}" presName="connectorText" presStyleLbl="sibTrans1D1" presStyleIdx="0" presStyleCnt="3"/>
      <dgm:spPr/>
    </dgm:pt>
    <dgm:pt modelId="{64AE4182-236F-4523-951F-40750BE37DAB}" type="pres">
      <dgm:prSet presAssocID="{DC33B3A7-8B37-46DC-BA20-0579E023835B}" presName="node" presStyleLbl="node1" presStyleIdx="1" presStyleCnt="4">
        <dgm:presLayoutVars>
          <dgm:bulletEnabled val="1"/>
        </dgm:presLayoutVars>
      </dgm:prSet>
      <dgm:spPr/>
    </dgm:pt>
    <dgm:pt modelId="{C3A231FD-2776-4EC9-8216-7E6B320B7BF3}" type="pres">
      <dgm:prSet presAssocID="{47973B1A-75E1-4BDE-8DF7-211CE5D8105F}" presName="sibTrans" presStyleLbl="sibTrans1D1" presStyleIdx="1" presStyleCnt="3"/>
      <dgm:spPr/>
    </dgm:pt>
    <dgm:pt modelId="{B70AB3A5-D82D-45F0-9039-9E5B0E25952F}" type="pres">
      <dgm:prSet presAssocID="{47973B1A-75E1-4BDE-8DF7-211CE5D8105F}" presName="connectorText" presStyleLbl="sibTrans1D1" presStyleIdx="1" presStyleCnt="3"/>
      <dgm:spPr/>
    </dgm:pt>
    <dgm:pt modelId="{FEE39E0B-4CB6-4EBC-8EB3-9CF88922919E}" type="pres">
      <dgm:prSet presAssocID="{E6B54174-1BDE-46EB-90D0-1AEFAB8107D2}" presName="node" presStyleLbl="node1" presStyleIdx="2" presStyleCnt="4">
        <dgm:presLayoutVars>
          <dgm:bulletEnabled val="1"/>
        </dgm:presLayoutVars>
      </dgm:prSet>
      <dgm:spPr/>
    </dgm:pt>
    <dgm:pt modelId="{A0ACF29B-DF0F-4E7E-9356-AF82BAF2D6AC}" type="pres">
      <dgm:prSet presAssocID="{D6AE0FA4-BE81-4FA5-BB90-DA8E5B01187E}" presName="sibTrans" presStyleLbl="sibTrans1D1" presStyleIdx="2" presStyleCnt="3"/>
      <dgm:spPr/>
    </dgm:pt>
    <dgm:pt modelId="{2C636F4F-91F5-4A72-9515-6C45D53F10BD}" type="pres">
      <dgm:prSet presAssocID="{D6AE0FA4-BE81-4FA5-BB90-DA8E5B01187E}" presName="connectorText" presStyleLbl="sibTrans1D1" presStyleIdx="2" presStyleCnt="3"/>
      <dgm:spPr/>
    </dgm:pt>
    <dgm:pt modelId="{2816ED81-4EE8-4127-8845-DD322AAAC1B9}" type="pres">
      <dgm:prSet presAssocID="{CE7F7A29-F8A9-4EB2-BBA5-6E7B97D8AE25}" presName="node" presStyleLbl="node1" presStyleIdx="3" presStyleCnt="4">
        <dgm:presLayoutVars>
          <dgm:bulletEnabled val="1"/>
        </dgm:presLayoutVars>
      </dgm:prSet>
      <dgm:spPr/>
    </dgm:pt>
  </dgm:ptLst>
  <dgm:cxnLst>
    <dgm:cxn modelId="{0F952604-D11B-41FA-9041-9D92B917833B}" srcId="{FFF46F74-0170-4E0D-AADD-855A615EAB22}" destId="{C6AE0F94-D4EF-4A0A-97E9-929F63225104}" srcOrd="0" destOrd="0" parTransId="{06AF9B15-7FDD-41B1-87C4-3F3F755FF5EC}" sibTransId="{D00BC415-5C21-4BEC-A157-EC87CFFF6EA9}"/>
    <dgm:cxn modelId="{FCFF5709-1987-47EF-8733-AF636631EC49}" type="presOf" srcId="{E6B54174-1BDE-46EB-90D0-1AEFAB8107D2}" destId="{FEE39E0B-4CB6-4EBC-8EB3-9CF88922919E}" srcOrd="0" destOrd="0" presId="urn:microsoft.com/office/officeart/2005/8/layout/bProcess3"/>
    <dgm:cxn modelId="{6B39D516-5803-44EB-A496-670555357FDA}" srcId="{FFF46F74-0170-4E0D-AADD-855A615EAB22}" destId="{DC33B3A7-8B37-46DC-BA20-0579E023835B}" srcOrd="1" destOrd="0" parTransId="{9DE9A0CD-15BC-4F7A-B69F-9BAC174CAA14}" sibTransId="{47973B1A-75E1-4BDE-8DF7-211CE5D8105F}"/>
    <dgm:cxn modelId="{04B7CD46-BF60-4F1D-97F8-86FBED06F945}" type="presOf" srcId="{D00BC415-5C21-4BEC-A157-EC87CFFF6EA9}" destId="{4D062B72-1F0D-4BB9-998D-6F2824F08AC0}" srcOrd="0" destOrd="0" presId="urn:microsoft.com/office/officeart/2005/8/layout/bProcess3"/>
    <dgm:cxn modelId="{B2DBEC4B-291D-4C87-A6D3-58E8A39A1071}" type="presOf" srcId="{D6AE0FA4-BE81-4FA5-BB90-DA8E5B01187E}" destId="{A0ACF29B-DF0F-4E7E-9356-AF82BAF2D6AC}" srcOrd="0" destOrd="0" presId="urn:microsoft.com/office/officeart/2005/8/layout/bProcess3"/>
    <dgm:cxn modelId="{1E47994E-6760-4413-BF6B-A4374E5E5F20}" type="presOf" srcId="{47973B1A-75E1-4BDE-8DF7-211CE5D8105F}" destId="{C3A231FD-2776-4EC9-8216-7E6B320B7BF3}" srcOrd="0" destOrd="0" presId="urn:microsoft.com/office/officeart/2005/8/layout/bProcess3"/>
    <dgm:cxn modelId="{DAC51A75-819D-45AD-B3D2-C4D1ED0B2250}" type="presOf" srcId="{DC33B3A7-8B37-46DC-BA20-0579E023835B}" destId="{64AE4182-236F-4523-951F-40750BE37DAB}" srcOrd="0" destOrd="0" presId="urn:microsoft.com/office/officeart/2005/8/layout/bProcess3"/>
    <dgm:cxn modelId="{7675FD7D-8C7A-47C8-9D33-D23527A337EE}" type="presOf" srcId="{CE7F7A29-F8A9-4EB2-BBA5-6E7B97D8AE25}" destId="{2816ED81-4EE8-4127-8845-DD322AAAC1B9}" srcOrd="0" destOrd="0" presId="urn:microsoft.com/office/officeart/2005/8/layout/bProcess3"/>
    <dgm:cxn modelId="{BB56E496-7FC6-4A0F-988C-19C2FFC4B14A}" srcId="{FFF46F74-0170-4E0D-AADD-855A615EAB22}" destId="{E6B54174-1BDE-46EB-90D0-1AEFAB8107D2}" srcOrd="2" destOrd="0" parTransId="{15522A07-3AB6-4F62-896A-179E83797677}" sibTransId="{D6AE0FA4-BE81-4FA5-BB90-DA8E5B01187E}"/>
    <dgm:cxn modelId="{37334F98-53F8-47B5-A878-8961D8A4C53E}" type="presOf" srcId="{FFF46F74-0170-4E0D-AADD-855A615EAB22}" destId="{370C0524-6084-4D87-9B42-623BD20B63E5}" srcOrd="0" destOrd="0" presId="urn:microsoft.com/office/officeart/2005/8/layout/bProcess3"/>
    <dgm:cxn modelId="{A16635A5-86BC-40FD-BCD0-A959DCAD2DF5}" type="presOf" srcId="{C6AE0F94-D4EF-4A0A-97E9-929F63225104}" destId="{E1F3F9BA-04C7-4A50-B841-869A01F364B1}" srcOrd="0" destOrd="0" presId="urn:microsoft.com/office/officeart/2005/8/layout/bProcess3"/>
    <dgm:cxn modelId="{6C1B9DB5-A7A6-44B9-BA0E-4EE0DD9F8D6E}" srcId="{FFF46F74-0170-4E0D-AADD-855A615EAB22}" destId="{CE7F7A29-F8A9-4EB2-BBA5-6E7B97D8AE25}" srcOrd="3" destOrd="0" parTransId="{2B1C9415-4052-4BCB-ACAE-DF9C2C84CDE1}" sibTransId="{5A3EE79C-D8E4-428E-8EAE-BF5318489FC5}"/>
    <dgm:cxn modelId="{164036C7-208F-4838-B10B-9A724C18407C}" type="presOf" srcId="{47973B1A-75E1-4BDE-8DF7-211CE5D8105F}" destId="{B70AB3A5-D82D-45F0-9039-9E5B0E25952F}" srcOrd="1" destOrd="0" presId="urn:microsoft.com/office/officeart/2005/8/layout/bProcess3"/>
    <dgm:cxn modelId="{4573D0C8-9F8F-46BB-A9C3-080BC958B352}" type="presOf" srcId="{D00BC415-5C21-4BEC-A157-EC87CFFF6EA9}" destId="{80E6ABEA-0165-4765-9C4E-A7340F7D5C33}" srcOrd="1" destOrd="0" presId="urn:microsoft.com/office/officeart/2005/8/layout/bProcess3"/>
    <dgm:cxn modelId="{163089FE-A209-4C48-890C-33B1B60AAA59}" type="presOf" srcId="{D6AE0FA4-BE81-4FA5-BB90-DA8E5B01187E}" destId="{2C636F4F-91F5-4A72-9515-6C45D53F10BD}" srcOrd="1" destOrd="0" presId="urn:microsoft.com/office/officeart/2005/8/layout/bProcess3"/>
    <dgm:cxn modelId="{EF903F0F-7F28-44C2-A9D5-40AFDB1146E2}" type="presParOf" srcId="{370C0524-6084-4D87-9B42-623BD20B63E5}" destId="{E1F3F9BA-04C7-4A50-B841-869A01F364B1}" srcOrd="0" destOrd="0" presId="urn:microsoft.com/office/officeart/2005/8/layout/bProcess3"/>
    <dgm:cxn modelId="{FD7862C7-52A6-4427-B05A-1FB19365ED3A}" type="presParOf" srcId="{370C0524-6084-4D87-9B42-623BD20B63E5}" destId="{4D062B72-1F0D-4BB9-998D-6F2824F08AC0}" srcOrd="1" destOrd="0" presId="urn:microsoft.com/office/officeart/2005/8/layout/bProcess3"/>
    <dgm:cxn modelId="{57E3A8CB-FB6B-4B7C-8FDD-7978E3582DA5}" type="presParOf" srcId="{4D062B72-1F0D-4BB9-998D-6F2824F08AC0}" destId="{80E6ABEA-0165-4765-9C4E-A7340F7D5C33}" srcOrd="0" destOrd="0" presId="urn:microsoft.com/office/officeart/2005/8/layout/bProcess3"/>
    <dgm:cxn modelId="{75AC302A-9A6E-4AE1-8F84-92EE3B82BA41}" type="presParOf" srcId="{370C0524-6084-4D87-9B42-623BD20B63E5}" destId="{64AE4182-236F-4523-951F-40750BE37DAB}" srcOrd="2" destOrd="0" presId="urn:microsoft.com/office/officeart/2005/8/layout/bProcess3"/>
    <dgm:cxn modelId="{F389229E-9BD3-422F-8F17-35B63575B495}" type="presParOf" srcId="{370C0524-6084-4D87-9B42-623BD20B63E5}" destId="{C3A231FD-2776-4EC9-8216-7E6B320B7BF3}" srcOrd="3" destOrd="0" presId="urn:microsoft.com/office/officeart/2005/8/layout/bProcess3"/>
    <dgm:cxn modelId="{8D591ABA-AECA-430E-9CD3-FDAC84F0381C}" type="presParOf" srcId="{C3A231FD-2776-4EC9-8216-7E6B320B7BF3}" destId="{B70AB3A5-D82D-45F0-9039-9E5B0E25952F}" srcOrd="0" destOrd="0" presId="urn:microsoft.com/office/officeart/2005/8/layout/bProcess3"/>
    <dgm:cxn modelId="{CA598EAA-6A89-4299-A87F-682ED61536CA}" type="presParOf" srcId="{370C0524-6084-4D87-9B42-623BD20B63E5}" destId="{FEE39E0B-4CB6-4EBC-8EB3-9CF88922919E}" srcOrd="4" destOrd="0" presId="urn:microsoft.com/office/officeart/2005/8/layout/bProcess3"/>
    <dgm:cxn modelId="{AF9BDF50-92F1-4E88-9BA9-F292C958FB8A}" type="presParOf" srcId="{370C0524-6084-4D87-9B42-623BD20B63E5}" destId="{A0ACF29B-DF0F-4E7E-9356-AF82BAF2D6AC}" srcOrd="5" destOrd="0" presId="urn:microsoft.com/office/officeart/2005/8/layout/bProcess3"/>
    <dgm:cxn modelId="{CFCC867A-8A7A-4CDC-B812-799819DE2368}" type="presParOf" srcId="{A0ACF29B-DF0F-4E7E-9356-AF82BAF2D6AC}" destId="{2C636F4F-91F5-4A72-9515-6C45D53F10BD}" srcOrd="0" destOrd="0" presId="urn:microsoft.com/office/officeart/2005/8/layout/bProcess3"/>
    <dgm:cxn modelId="{717DBFFB-AC9F-4D7F-A512-D4F2B5BB9803}" type="presParOf" srcId="{370C0524-6084-4D87-9B42-623BD20B63E5}" destId="{2816ED81-4EE8-4127-8845-DD322AAAC1B9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2C62D79-7222-4534-8BEB-FB1C5715B485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IN"/>
        </a:p>
      </dgm:t>
    </dgm:pt>
    <dgm:pt modelId="{2B682218-F1D0-44A8-9A39-BD313648072E}">
      <dgm:prSet/>
      <dgm:spPr/>
      <dgm:t>
        <a:bodyPr/>
        <a:lstStyle/>
        <a:p>
          <a:r>
            <a:rPr lang="en-US" b="0" i="0" baseline="0"/>
            <a:t>Improves data quality in GIFT.</a:t>
          </a:r>
          <a:endParaRPr lang="en-IN"/>
        </a:p>
      </dgm:t>
    </dgm:pt>
    <dgm:pt modelId="{F4325369-3B66-4FA4-9E74-74440ACB367B}" type="parTrans" cxnId="{01508515-CD96-453C-A0BA-FC09A5B2266A}">
      <dgm:prSet/>
      <dgm:spPr/>
      <dgm:t>
        <a:bodyPr/>
        <a:lstStyle/>
        <a:p>
          <a:endParaRPr lang="en-IN"/>
        </a:p>
      </dgm:t>
    </dgm:pt>
    <dgm:pt modelId="{12F74018-CB5A-4882-98D9-4F7506EC362E}" type="sibTrans" cxnId="{01508515-CD96-453C-A0BA-FC09A5B2266A}">
      <dgm:prSet/>
      <dgm:spPr/>
      <dgm:t>
        <a:bodyPr/>
        <a:lstStyle/>
        <a:p>
          <a:endParaRPr lang="en-IN"/>
        </a:p>
      </dgm:t>
    </dgm:pt>
    <dgm:pt modelId="{F3C59D57-45A9-4BD0-A96E-A32823507AD0}">
      <dgm:prSet/>
      <dgm:spPr/>
      <dgm:t>
        <a:bodyPr/>
        <a:lstStyle/>
        <a:p>
          <a:r>
            <a:rPr lang="en-US" b="0" i="0" baseline="0"/>
            <a:t>Shows how updates can shift ecological interpretations.</a:t>
          </a:r>
          <a:endParaRPr lang="en-IN"/>
        </a:p>
      </dgm:t>
    </dgm:pt>
    <dgm:pt modelId="{58D18EE2-0D05-4F88-9C50-36AE2601C04D}" type="parTrans" cxnId="{2E7186B5-6F92-4A8C-AC3F-A917F2BA8153}">
      <dgm:prSet/>
      <dgm:spPr/>
      <dgm:t>
        <a:bodyPr/>
        <a:lstStyle/>
        <a:p>
          <a:endParaRPr lang="en-IN"/>
        </a:p>
      </dgm:t>
    </dgm:pt>
    <dgm:pt modelId="{1AA135D9-090B-43AA-A178-B9D19C9B5CBE}" type="sibTrans" cxnId="{2E7186B5-6F92-4A8C-AC3F-A917F2BA8153}">
      <dgm:prSet/>
      <dgm:spPr/>
      <dgm:t>
        <a:bodyPr/>
        <a:lstStyle/>
        <a:p>
          <a:endParaRPr lang="en-IN"/>
        </a:p>
      </dgm:t>
    </dgm:pt>
    <dgm:pt modelId="{3FB85FBE-915E-4470-A815-CCE90DDA8EE3}">
      <dgm:prSet/>
      <dgm:spPr/>
      <dgm:t>
        <a:bodyPr/>
        <a:lstStyle/>
        <a:p>
          <a:r>
            <a:rPr lang="en-US" b="0" i="0" baseline="0"/>
            <a:t>Provides new insights into island biodiversity and endemism</a:t>
          </a:r>
          <a:endParaRPr lang="en-IN"/>
        </a:p>
      </dgm:t>
    </dgm:pt>
    <dgm:pt modelId="{028F4DB3-1E9B-40DA-A8D5-98352C2B646D}" type="parTrans" cxnId="{1E7F832C-BB73-46AB-91DE-4610569CE88F}">
      <dgm:prSet/>
      <dgm:spPr/>
      <dgm:t>
        <a:bodyPr/>
        <a:lstStyle/>
        <a:p>
          <a:endParaRPr lang="en-IN"/>
        </a:p>
      </dgm:t>
    </dgm:pt>
    <dgm:pt modelId="{9A36B425-6826-48C7-9A50-90EFAF19E905}" type="sibTrans" cxnId="{1E7F832C-BB73-46AB-91DE-4610569CE88F}">
      <dgm:prSet/>
      <dgm:spPr/>
      <dgm:t>
        <a:bodyPr/>
        <a:lstStyle/>
        <a:p>
          <a:endParaRPr lang="en-IN"/>
        </a:p>
      </dgm:t>
    </dgm:pt>
    <dgm:pt modelId="{963C35D4-8CBD-4D82-9E65-052B39F03F96}" type="pres">
      <dgm:prSet presAssocID="{22C62D79-7222-4534-8BEB-FB1C5715B485}" presName="linear" presStyleCnt="0">
        <dgm:presLayoutVars>
          <dgm:animLvl val="lvl"/>
          <dgm:resizeHandles val="exact"/>
        </dgm:presLayoutVars>
      </dgm:prSet>
      <dgm:spPr/>
    </dgm:pt>
    <dgm:pt modelId="{6567EA2E-7B6F-4A47-8F28-20DA6E5DFF2D}" type="pres">
      <dgm:prSet presAssocID="{2B682218-F1D0-44A8-9A39-BD313648072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1423B1C-41C0-4F6E-82B4-995C9E70F719}" type="pres">
      <dgm:prSet presAssocID="{12F74018-CB5A-4882-98D9-4F7506EC362E}" presName="spacer" presStyleCnt="0"/>
      <dgm:spPr/>
    </dgm:pt>
    <dgm:pt modelId="{E926A8D0-53F2-46F1-9B3E-FB8E63323114}" type="pres">
      <dgm:prSet presAssocID="{F3C59D57-45A9-4BD0-A96E-A32823507AD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D36399E-5172-406B-8901-A2D2F020633C}" type="pres">
      <dgm:prSet presAssocID="{1AA135D9-090B-43AA-A178-B9D19C9B5CBE}" presName="spacer" presStyleCnt="0"/>
      <dgm:spPr/>
    </dgm:pt>
    <dgm:pt modelId="{58761BB2-C03B-4630-B808-C38639FA151E}" type="pres">
      <dgm:prSet presAssocID="{3FB85FBE-915E-4470-A815-CCE90DDA8EE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1508515-CD96-453C-A0BA-FC09A5B2266A}" srcId="{22C62D79-7222-4534-8BEB-FB1C5715B485}" destId="{2B682218-F1D0-44A8-9A39-BD313648072E}" srcOrd="0" destOrd="0" parTransId="{F4325369-3B66-4FA4-9E74-74440ACB367B}" sibTransId="{12F74018-CB5A-4882-98D9-4F7506EC362E}"/>
    <dgm:cxn modelId="{F2C0E128-E78A-499F-A71B-CAED215EAA27}" type="presOf" srcId="{22C62D79-7222-4534-8BEB-FB1C5715B485}" destId="{963C35D4-8CBD-4D82-9E65-052B39F03F96}" srcOrd="0" destOrd="0" presId="urn:microsoft.com/office/officeart/2005/8/layout/vList2"/>
    <dgm:cxn modelId="{1E7F832C-BB73-46AB-91DE-4610569CE88F}" srcId="{22C62D79-7222-4534-8BEB-FB1C5715B485}" destId="{3FB85FBE-915E-4470-A815-CCE90DDA8EE3}" srcOrd="2" destOrd="0" parTransId="{028F4DB3-1E9B-40DA-A8D5-98352C2B646D}" sibTransId="{9A36B425-6826-48C7-9A50-90EFAF19E905}"/>
    <dgm:cxn modelId="{0EE12D4C-CF5B-4751-8AEB-4F669408C38E}" type="presOf" srcId="{F3C59D57-45A9-4BD0-A96E-A32823507AD0}" destId="{E926A8D0-53F2-46F1-9B3E-FB8E63323114}" srcOrd="0" destOrd="0" presId="urn:microsoft.com/office/officeart/2005/8/layout/vList2"/>
    <dgm:cxn modelId="{2E7186B5-6F92-4A8C-AC3F-A917F2BA8153}" srcId="{22C62D79-7222-4534-8BEB-FB1C5715B485}" destId="{F3C59D57-45A9-4BD0-A96E-A32823507AD0}" srcOrd="1" destOrd="0" parTransId="{58D18EE2-0D05-4F88-9C50-36AE2601C04D}" sibTransId="{1AA135D9-090B-43AA-A178-B9D19C9B5CBE}"/>
    <dgm:cxn modelId="{D1CD07DB-F0DF-40CC-A7D3-43774920E1EA}" type="presOf" srcId="{3FB85FBE-915E-4470-A815-CCE90DDA8EE3}" destId="{58761BB2-C03B-4630-B808-C38639FA151E}" srcOrd="0" destOrd="0" presId="urn:microsoft.com/office/officeart/2005/8/layout/vList2"/>
    <dgm:cxn modelId="{3396DBDC-690C-4CF0-8FB8-533AE1E59FEB}" type="presOf" srcId="{2B682218-F1D0-44A8-9A39-BD313648072E}" destId="{6567EA2E-7B6F-4A47-8F28-20DA6E5DFF2D}" srcOrd="0" destOrd="0" presId="urn:microsoft.com/office/officeart/2005/8/layout/vList2"/>
    <dgm:cxn modelId="{A1F28270-CC38-4AE8-B6B5-8F74FC4B0AEA}" type="presParOf" srcId="{963C35D4-8CBD-4D82-9E65-052B39F03F96}" destId="{6567EA2E-7B6F-4A47-8F28-20DA6E5DFF2D}" srcOrd="0" destOrd="0" presId="urn:microsoft.com/office/officeart/2005/8/layout/vList2"/>
    <dgm:cxn modelId="{3E22F6B1-71BF-41F6-9F24-0E4483D66261}" type="presParOf" srcId="{963C35D4-8CBD-4D82-9E65-052B39F03F96}" destId="{D1423B1C-41C0-4F6E-82B4-995C9E70F719}" srcOrd="1" destOrd="0" presId="urn:microsoft.com/office/officeart/2005/8/layout/vList2"/>
    <dgm:cxn modelId="{D3C1D6A5-C2AE-476A-8B76-6587D80DFF05}" type="presParOf" srcId="{963C35D4-8CBD-4D82-9E65-052B39F03F96}" destId="{E926A8D0-53F2-46F1-9B3E-FB8E63323114}" srcOrd="2" destOrd="0" presId="urn:microsoft.com/office/officeart/2005/8/layout/vList2"/>
    <dgm:cxn modelId="{6E4D49C0-0539-40D7-9B07-16AB233DE2B8}" type="presParOf" srcId="{963C35D4-8CBD-4D82-9E65-052B39F03F96}" destId="{AD36399E-5172-406B-8901-A2D2F020633C}" srcOrd="3" destOrd="0" presId="urn:microsoft.com/office/officeart/2005/8/layout/vList2"/>
    <dgm:cxn modelId="{3EE9A81C-B109-4D3D-8363-50491CD5EEDD}" type="presParOf" srcId="{963C35D4-8CBD-4D82-9E65-052B39F03F96}" destId="{58761BB2-C03B-4630-B808-C38639FA151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F6AEBF-F9E3-44C0-B84F-61D014FA53F0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EDC41D6-9D31-4A3F-87AD-F28937361FDE}">
      <dgm:prSet/>
      <dgm:spPr/>
      <dgm:t>
        <a:bodyPr/>
        <a:lstStyle/>
        <a:p>
          <a:r>
            <a:rPr lang="en-US" b="1" i="0" dirty="0"/>
            <a:t>The Marquesas Islands</a:t>
          </a:r>
          <a:br>
            <a:rPr lang="en-US" b="1" i="0" dirty="0"/>
          </a:br>
          <a:br>
            <a:rPr lang="en-US" b="1" i="0" dirty="0"/>
          </a:br>
          <a:endParaRPr lang="en-IN" dirty="0"/>
        </a:p>
      </dgm:t>
    </dgm:pt>
    <dgm:pt modelId="{69CA8654-1735-417A-9357-515FE739FCE0}" type="parTrans" cxnId="{E8B67E25-56B3-48A9-9923-B83D90D5903D}">
      <dgm:prSet/>
      <dgm:spPr/>
      <dgm:t>
        <a:bodyPr/>
        <a:lstStyle/>
        <a:p>
          <a:endParaRPr lang="en-IN"/>
        </a:p>
      </dgm:t>
    </dgm:pt>
    <dgm:pt modelId="{B14E0DF0-D51D-46AF-AA4D-2256216D22AC}" type="sibTrans" cxnId="{E8B67E25-56B3-48A9-9923-B83D90D5903D}">
      <dgm:prSet/>
      <dgm:spPr/>
      <dgm:t>
        <a:bodyPr/>
        <a:lstStyle/>
        <a:p>
          <a:endParaRPr lang="en-IN"/>
        </a:p>
      </dgm:t>
    </dgm:pt>
    <dgm:pt modelId="{3CC5E423-C046-434D-8B1F-FDE31F92D8CE}" type="pres">
      <dgm:prSet presAssocID="{ADF6AEBF-F9E3-44C0-B84F-61D014FA53F0}" presName="compositeShape" presStyleCnt="0">
        <dgm:presLayoutVars>
          <dgm:chMax val="7"/>
          <dgm:dir/>
          <dgm:resizeHandles val="exact"/>
        </dgm:presLayoutVars>
      </dgm:prSet>
      <dgm:spPr/>
    </dgm:pt>
    <dgm:pt modelId="{646531F6-0214-4CAD-BD04-554724C82539}" type="pres">
      <dgm:prSet presAssocID="{3EDC41D6-9D31-4A3F-87AD-F28937361FDE}" presName="circ1TxSh" presStyleLbl="vennNode1" presStyleIdx="0" presStyleCnt="1" custScaleY="56416" custLinFactNeighborX="-1246" custLinFactNeighborY="-21792"/>
      <dgm:spPr/>
    </dgm:pt>
  </dgm:ptLst>
  <dgm:cxnLst>
    <dgm:cxn modelId="{E8B67E25-56B3-48A9-9923-B83D90D5903D}" srcId="{ADF6AEBF-F9E3-44C0-B84F-61D014FA53F0}" destId="{3EDC41D6-9D31-4A3F-87AD-F28937361FDE}" srcOrd="0" destOrd="0" parTransId="{69CA8654-1735-417A-9357-515FE739FCE0}" sibTransId="{B14E0DF0-D51D-46AF-AA4D-2256216D22AC}"/>
    <dgm:cxn modelId="{77AEF998-0342-4414-8384-229196C1287D}" type="presOf" srcId="{ADF6AEBF-F9E3-44C0-B84F-61D014FA53F0}" destId="{3CC5E423-C046-434D-8B1F-FDE31F92D8CE}" srcOrd="0" destOrd="0" presId="urn:microsoft.com/office/officeart/2005/8/layout/venn1"/>
    <dgm:cxn modelId="{752429B9-4551-4167-AAB3-3AC9F4D22FD4}" type="presOf" srcId="{3EDC41D6-9D31-4A3F-87AD-F28937361FDE}" destId="{646531F6-0214-4CAD-BD04-554724C82539}" srcOrd="0" destOrd="0" presId="urn:microsoft.com/office/officeart/2005/8/layout/venn1"/>
    <dgm:cxn modelId="{1E5E6433-191C-44B5-90E7-307B073A3B9D}" type="presParOf" srcId="{3CC5E423-C046-434D-8B1F-FDE31F92D8CE}" destId="{646531F6-0214-4CAD-BD04-554724C82539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8FC799-A4CB-4BD4-8003-CCCA9D61CA0C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E953EED6-A6AA-4C17-88E1-DD5017774836}">
      <dgm:prSet/>
      <dgm:spPr/>
      <dgm:t>
        <a:bodyPr/>
        <a:lstStyle/>
        <a:p>
          <a:r>
            <a:rPr lang="en-US" b="1" i="0" baseline="0" dirty="0"/>
            <a:t>Volcanic island group in French Polynesia.</a:t>
          </a:r>
          <a:endParaRPr lang="en-IN" dirty="0"/>
        </a:p>
      </dgm:t>
    </dgm:pt>
    <dgm:pt modelId="{D7BEF3A4-758D-4EAD-B321-33636CD299E1}" type="parTrans" cxnId="{5206D08D-FE7C-44BC-8D51-00F2FDC2484E}">
      <dgm:prSet/>
      <dgm:spPr/>
      <dgm:t>
        <a:bodyPr/>
        <a:lstStyle/>
        <a:p>
          <a:endParaRPr lang="en-IN"/>
        </a:p>
      </dgm:t>
    </dgm:pt>
    <dgm:pt modelId="{89E74BF9-9AA3-4B6E-B106-104AEC826960}" type="sibTrans" cxnId="{5206D08D-FE7C-44BC-8D51-00F2FDC2484E}">
      <dgm:prSet/>
      <dgm:spPr/>
      <dgm:t>
        <a:bodyPr/>
        <a:lstStyle/>
        <a:p>
          <a:endParaRPr lang="en-IN"/>
        </a:p>
      </dgm:t>
    </dgm:pt>
    <dgm:pt modelId="{BC9C70E1-E961-4BE7-BD82-C0FEE52B9BE0}">
      <dgm:prSet/>
      <dgm:spPr/>
      <dgm:t>
        <a:bodyPr/>
        <a:lstStyle/>
        <a:p>
          <a:r>
            <a:rPr lang="en-US" b="1" i="0" baseline="0"/>
            <a:t>Extremely remote, many unique endemic species.</a:t>
          </a:r>
          <a:endParaRPr lang="en-IN"/>
        </a:p>
      </dgm:t>
    </dgm:pt>
    <dgm:pt modelId="{39D21662-B9AB-4C3F-AD68-DA5F79B49CC4}" type="parTrans" cxnId="{9F8899E8-89FB-40D9-9DF5-34C99573F357}">
      <dgm:prSet/>
      <dgm:spPr/>
      <dgm:t>
        <a:bodyPr/>
        <a:lstStyle/>
        <a:p>
          <a:endParaRPr lang="en-IN"/>
        </a:p>
      </dgm:t>
    </dgm:pt>
    <dgm:pt modelId="{4CA98663-FBAF-4D61-A0AA-BB2352C1FADF}" type="sibTrans" cxnId="{9F8899E8-89FB-40D9-9DF5-34C99573F357}">
      <dgm:prSet/>
      <dgm:spPr/>
      <dgm:t>
        <a:bodyPr/>
        <a:lstStyle/>
        <a:p>
          <a:endParaRPr lang="en-IN"/>
        </a:p>
      </dgm:t>
    </dgm:pt>
    <dgm:pt modelId="{A108E936-04C2-4369-9265-279522C95CE2}">
      <dgm:prSet/>
      <dgm:spPr/>
      <dgm:t>
        <a:bodyPr/>
        <a:lstStyle/>
        <a:p>
          <a:r>
            <a:rPr lang="en-US" b="1" i="0" baseline="0" dirty="0"/>
            <a:t>Perfect for studying isolated biodiversity</a:t>
          </a:r>
          <a:endParaRPr lang="en-IN" dirty="0"/>
        </a:p>
      </dgm:t>
    </dgm:pt>
    <dgm:pt modelId="{A1A41B01-194B-45FE-9DCF-02D85C5A2AA4}" type="parTrans" cxnId="{4A441A5F-F7FC-4F9B-B238-088210FD7683}">
      <dgm:prSet/>
      <dgm:spPr/>
      <dgm:t>
        <a:bodyPr/>
        <a:lstStyle/>
        <a:p>
          <a:endParaRPr lang="en-IN"/>
        </a:p>
      </dgm:t>
    </dgm:pt>
    <dgm:pt modelId="{6D635A94-9840-4F4C-8017-A4C827D9F27E}" type="sibTrans" cxnId="{4A441A5F-F7FC-4F9B-B238-088210FD7683}">
      <dgm:prSet/>
      <dgm:spPr/>
      <dgm:t>
        <a:bodyPr/>
        <a:lstStyle/>
        <a:p>
          <a:endParaRPr lang="en-IN"/>
        </a:p>
      </dgm:t>
    </dgm:pt>
    <dgm:pt modelId="{773AAA9A-0401-4FC2-8E08-007FDCD5FC9A}" type="pres">
      <dgm:prSet presAssocID="{E68FC799-A4CB-4BD4-8003-CCCA9D61CA0C}" presName="linear" presStyleCnt="0">
        <dgm:presLayoutVars>
          <dgm:animLvl val="lvl"/>
          <dgm:resizeHandles val="exact"/>
        </dgm:presLayoutVars>
      </dgm:prSet>
      <dgm:spPr/>
    </dgm:pt>
    <dgm:pt modelId="{074C5222-4350-4DA4-BB39-3E2281B2C9C3}" type="pres">
      <dgm:prSet presAssocID="{E953EED6-A6AA-4C17-88E1-DD5017774836}" presName="parentText" presStyleLbl="node1" presStyleIdx="0" presStyleCnt="3" custLinFactY="-69960" custLinFactNeighborX="3395" custLinFactNeighborY="-100000">
        <dgm:presLayoutVars>
          <dgm:chMax val="0"/>
          <dgm:bulletEnabled val="1"/>
        </dgm:presLayoutVars>
      </dgm:prSet>
      <dgm:spPr/>
    </dgm:pt>
    <dgm:pt modelId="{82EAB2C3-9C92-4A1B-B7F4-13CB195095C7}" type="pres">
      <dgm:prSet presAssocID="{89E74BF9-9AA3-4B6E-B106-104AEC826960}" presName="spacer" presStyleCnt="0"/>
      <dgm:spPr/>
    </dgm:pt>
    <dgm:pt modelId="{5490CC8B-B2EE-4BF2-BE18-F79EF70B7620}" type="pres">
      <dgm:prSet presAssocID="{BC9C70E1-E961-4BE7-BD82-C0FEE52B9BE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E0485F6-DA82-4555-8F02-62284B1DA38F}" type="pres">
      <dgm:prSet presAssocID="{4CA98663-FBAF-4D61-A0AA-BB2352C1FADF}" presName="spacer" presStyleCnt="0"/>
      <dgm:spPr/>
    </dgm:pt>
    <dgm:pt modelId="{38E6DD73-054B-4308-AD6C-F1D30664C4D0}" type="pres">
      <dgm:prSet presAssocID="{A108E936-04C2-4369-9265-279522C95CE2}" presName="parentText" presStyleLbl="node1" presStyleIdx="2" presStyleCnt="3" custLinFactNeighborX="-15700" custLinFactNeighborY="-82557">
        <dgm:presLayoutVars>
          <dgm:chMax val="0"/>
          <dgm:bulletEnabled val="1"/>
        </dgm:presLayoutVars>
      </dgm:prSet>
      <dgm:spPr/>
    </dgm:pt>
  </dgm:ptLst>
  <dgm:cxnLst>
    <dgm:cxn modelId="{4A441A5F-F7FC-4F9B-B238-088210FD7683}" srcId="{E68FC799-A4CB-4BD4-8003-CCCA9D61CA0C}" destId="{A108E936-04C2-4369-9265-279522C95CE2}" srcOrd="2" destOrd="0" parTransId="{A1A41B01-194B-45FE-9DCF-02D85C5A2AA4}" sibTransId="{6D635A94-9840-4F4C-8017-A4C827D9F27E}"/>
    <dgm:cxn modelId="{5206D08D-FE7C-44BC-8D51-00F2FDC2484E}" srcId="{E68FC799-A4CB-4BD4-8003-CCCA9D61CA0C}" destId="{E953EED6-A6AA-4C17-88E1-DD5017774836}" srcOrd="0" destOrd="0" parTransId="{D7BEF3A4-758D-4EAD-B321-33636CD299E1}" sibTransId="{89E74BF9-9AA3-4B6E-B106-104AEC826960}"/>
    <dgm:cxn modelId="{24BA6CBF-8716-496D-9EAB-6ED927407FA2}" type="presOf" srcId="{BC9C70E1-E961-4BE7-BD82-C0FEE52B9BE0}" destId="{5490CC8B-B2EE-4BF2-BE18-F79EF70B7620}" srcOrd="0" destOrd="0" presId="urn:microsoft.com/office/officeart/2005/8/layout/vList2"/>
    <dgm:cxn modelId="{39087FCD-06DF-4B8F-A9AC-A730EC8547EC}" type="presOf" srcId="{E68FC799-A4CB-4BD4-8003-CCCA9D61CA0C}" destId="{773AAA9A-0401-4FC2-8E08-007FDCD5FC9A}" srcOrd="0" destOrd="0" presId="urn:microsoft.com/office/officeart/2005/8/layout/vList2"/>
    <dgm:cxn modelId="{44F8FFCF-BDDC-4E58-8A85-851836B6A370}" type="presOf" srcId="{A108E936-04C2-4369-9265-279522C95CE2}" destId="{38E6DD73-054B-4308-AD6C-F1D30664C4D0}" srcOrd="0" destOrd="0" presId="urn:microsoft.com/office/officeart/2005/8/layout/vList2"/>
    <dgm:cxn modelId="{B573DCDF-615A-40F2-8C37-B327C4785068}" type="presOf" srcId="{E953EED6-A6AA-4C17-88E1-DD5017774836}" destId="{074C5222-4350-4DA4-BB39-3E2281B2C9C3}" srcOrd="0" destOrd="0" presId="urn:microsoft.com/office/officeart/2005/8/layout/vList2"/>
    <dgm:cxn modelId="{9F8899E8-89FB-40D9-9DF5-34C99573F357}" srcId="{E68FC799-A4CB-4BD4-8003-CCCA9D61CA0C}" destId="{BC9C70E1-E961-4BE7-BD82-C0FEE52B9BE0}" srcOrd="1" destOrd="0" parTransId="{39D21662-B9AB-4C3F-AD68-DA5F79B49CC4}" sibTransId="{4CA98663-FBAF-4D61-A0AA-BB2352C1FADF}"/>
    <dgm:cxn modelId="{9A5CA2DF-A75E-4401-A584-44319A3BF049}" type="presParOf" srcId="{773AAA9A-0401-4FC2-8E08-007FDCD5FC9A}" destId="{074C5222-4350-4DA4-BB39-3E2281B2C9C3}" srcOrd="0" destOrd="0" presId="urn:microsoft.com/office/officeart/2005/8/layout/vList2"/>
    <dgm:cxn modelId="{85EA6B9F-99E9-45A3-A970-5606A52B6398}" type="presParOf" srcId="{773AAA9A-0401-4FC2-8E08-007FDCD5FC9A}" destId="{82EAB2C3-9C92-4A1B-B7F4-13CB195095C7}" srcOrd="1" destOrd="0" presId="urn:microsoft.com/office/officeart/2005/8/layout/vList2"/>
    <dgm:cxn modelId="{2972C2DD-09FC-48D1-BE96-C2898B03063C}" type="presParOf" srcId="{773AAA9A-0401-4FC2-8E08-007FDCD5FC9A}" destId="{5490CC8B-B2EE-4BF2-BE18-F79EF70B7620}" srcOrd="2" destOrd="0" presId="urn:microsoft.com/office/officeart/2005/8/layout/vList2"/>
    <dgm:cxn modelId="{9F67833F-7514-4172-98B7-CE25B842193D}" type="presParOf" srcId="{773AAA9A-0401-4FC2-8E08-007FDCD5FC9A}" destId="{2E0485F6-DA82-4555-8F02-62284B1DA38F}" srcOrd="3" destOrd="0" presId="urn:microsoft.com/office/officeart/2005/8/layout/vList2"/>
    <dgm:cxn modelId="{5C995C50-ACCD-4A67-874E-D43E0D3D6633}" type="presParOf" srcId="{773AAA9A-0401-4FC2-8E08-007FDCD5FC9A}" destId="{38E6DD73-054B-4308-AD6C-F1D30664C4D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ABD755-28CD-4FF3-A1F9-1D4F357EDCCA}" type="doc">
      <dgm:prSet loTypeId="urn:microsoft.com/office/officeart/2005/8/layout/orgChart1" loCatId="hierarchy" qsTypeId="urn:microsoft.com/office/officeart/2005/8/quickstyle/3d2" qsCatId="3D" csTypeId="urn:microsoft.com/office/officeart/2005/8/colors/accent1_3" csCatId="accent1" phldr="1"/>
      <dgm:spPr/>
      <dgm:t>
        <a:bodyPr/>
        <a:lstStyle/>
        <a:p>
          <a:endParaRPr lang="en-IN"/>
        </a:p>
      </dgm:t>
    </dgm:pt>
    <dgm:pt modelId="{879D469B-4BB7-4D20-9C39-0C201FCF5D42}">
      <dgm:prSet/>
      <dgm:spPr/>
      <dgm:t>
        <a:bodyPr/>
        <a:lstStyle/>
        <a:p>
          <a:r>
            <a:rPr lang="en-US" b="1" i="1" baseline="0" dirty="0"/>
            <a:t>Flora of the Marquesas Islands, Vol. 2 (2020)</a:t>
          </a:r>
          <a:r>
            <a:rPr lang="en-US" b="1" i="0" baseline="0" dirty="0"/>
            <a:t> adds missing   dicots.</a:t>
          </a:r>
          <a:endParaRPr lang="en-IN" dirty="0"/>
        </a:p>
      </dgm:t>
    </dgm:pt>
    <dgm:pt modelId="{4620B949-84EE-4ED5-8431-BD23F3E280BD}" type="parTrans" cxnId="{F758021C-5FAE-432A-B004-DA411FE859BB}">
      <dgm:prSet/>
      <dgm:spPr/>
      <dgm:t>
        <a:bodyPr/>
        <a:lstStyle/>
        <a:p>
          <a:endParaRPr lang="en-IN"/>
        </a:p>
      </dgm:t>
    </dgm:pt>
    <dgm:pt modelId="{F8B8A64A-D3BB-4599-86A1-A49BA2F248E8}" type="sibTrans" cxnId="{F758021C-5FAE-432A-B004-DA411FE859BB}">
      <dgm:prSet/>
      <dgm:spPr/>
      <dgm:t>
        <a:bodyPr/>
        <a:lstStyle/>
        <a:p>
          <a:endParaRPr lang="en-IN"/>
        </a:p>
      </dgm:t>
    </dgm:pt>
    <dgm:pt modelId="{423CC17C-4604-4444-9D54-2767A0F34A7B}">
      <dgm:prSet/>
      <dgm:spPr/>
      <dgm:t>
        <a:bodyPr/>
        <a:lstStyle/>
        <a:p>
          <a:r>
            <a:rPr lang="en-US" b="1" i="0" baseline="0" dirty="0"/>
            <a:t>Describes growth form, leaves, flowers, fruits, and habitats.</a:t>
          </a:r>
          <a:endParaRPr lang="en-IN" dirty="0"/>
        </a:p>
      </dgm:t>
    </dgm:pt>
    <dgm:pt modelId="{E515E207-B98C-450E-8FCE-6A3D1CAFC790}" type="parTrans" cxnId="{6B231000-8D14-4F3D-AC1E-A656ABD9953B}">
      <dgm:prSet/>
      <dgm:spPr/>
      <dgm:t>
        <a:bodyPr/>
        <a:lstStyle/>
        <a:p>
          <a:endParaRPr lang="en-IN"/>
        </a:p>
      </dgm:t>
    </dgm:pt>
    <dgm:pt modelId="{CA2AD8B9-73A8-49B4-877A-8E7160417C81}" type="sibTrans" cxnId="{6B231000-8D14-4F3D-AC1E-A656ABD9953B}">
      <dgm:prSet/>
      <dgm:spPr/>
      <dgm:t>
        <a:bodyPr/>
        <a:lstStyle/>
        <a:p>
          <a:endParaRPr lang="en-IN"/>
        </a:p>
      </dgm:t>
    </dgm:pt>
    <dgm:pt modelId="{AB907148-A97A-41DC-B4F0-8FA44A6807EA}">
      <dgm:prSet/>
      <dgm:spPr/>
      <dgm:t>
        <a:bodyPr/>
        <a:lstStyle/>
        <a:p>
          <a:r>
            <a:rPr lang="en-US" b="1" i="0" baseline="0" dirty="0"/>
            <a:t>Published by the National Tropical Botanical Garden.</a:t>
          </a:r>
          <a:endParaRPr lang="en-IN" dirty="0"/>
        </a:p>
      </dgm:t>
    </dgm:pt>
    <dgm:pt modelId="{402D3784-15C4-4389-B42B-3629C6E71107}" type="parTrans" cxnId="{1F2C2AFC-66A5-4868-8A28-7E582C1C1ACA}">
      <dgm:prSet/>
      <dgm:spPr/>
      <dgm:t>
        <a:bodyPr/>
        <a:lstStyle/>
        <a:p>
          <a:endParaRPr lang="en-IN"/>
        </a:p>
      </dgm:t>
    </dgm:pt>
    <dgm:pt modelId="{074D6652-6FC7-42DB-899E-2B6820DBC404}" type="sibTrans" cxnId="{1F2C2AFC-66A5-4868-8A28-7E582C1C1ACA}">
      <dgm:prSet/>
      <dgm:spPr/>
      <dgm:t>
        <a:bodyPr/>
        <a:lstStyle/>
        <a:p>
          <a:endParaRPr lang="en-IN"/>
        </a:p>
      </dgm:t>
    </dgm:pt>
    <dgm:pt modelId="{089D4114-E498-4983-AE29-4793743DC6FD}" type="pres">
      <dgm:prSet presAssocID="{B4ABD755-28CD-4FF3-A1F9-1D4F357EDCC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422907-9501-4EDA-AD16-29116CE51308}" type="pres">
      <dgm:prSet presAssocID="{879D469B-4BB7-4D20-9C39-0C201FCF5D42}" presName="hierRoot1" presStyleCnt="0">
        <dgm:presLayoutVars>
          <dgm:hierBranch val="init"/>
        </dgm:presLayoutVars>
      </dgm:prSet>
      <dgm:spPr/>
    </dgm:pt>
    <dgm:pt modelId="{24201538-1B93-483B-88E6-AAEC7B990E92}" type="pres">
      <dgm:prSet presAssocID="{879D469B-4BB7-4D20-9C39-0C201FCF5D42}" presName="rootComposite1" presStyleCnt="0"/>
      <dgm:spPr/>
    </dgm:pt>
    <dgm:pt modelId="{C4601C6D-B7BE-4ECE-B2C4-0A4847AED1F4}" type="pres">
      <dgm:prSet presAssocID="{879D469B-4BB7-4D20-9C39-0C201FCF5D42}" presName="rootText1" presStyleLbl="node0" presStyleIdx="0" presStyleCnt="3" custScaleY="143629">
        <dgm:presLayoutVars>
          <dgm:chPref val="3"/>
        </dgm:presLayoutVars>
      </dgm:prSet>
      <dgm:spPr/>
    </dgm:pt>
    <dgm:pt modelId="{73CB32DA-89EE-463B-9695-15B022DE3F9D}" type="pres">
      <dgm:prSet presAssocID="{879D469B-4BB7-4D20-9C39-0C201FCF5D42}" presName="rootConnector1" presStyleLbl="node1" presStyleIdx="0" presStyleCnt="0"/>
      <dgm:spPr/>
    </dgm:pt>
    <dgm:pt modelId="{7DCEE1B9-BDC5-44B6-AFDA-3E11EBBD0BC5}" type="pres">
      <dgm:prSet presAssocID="{879D469B-4BB7-4D20-9C39-0C201FCF5D42}" presName="hierChild2" presStyleCnt="0"/>
      <dgm:spPr/>
    </dgm:pt>
    <dgm:pt modelId="{3F36C30D-B406-424D-8098-0848DCAEBC26}" type="pres">
      <dgm:prSet presAssocID="{879D469B-4BB7-4D20-9C39-0C201FCF5D42}" presName="hierChild3" presStyleCnt="0"/>
      <dgm:spPr/>
    </dgm:pt>
    <dgm:pt modelId="{52EA1138-990A-4137-9CD9-5F0896242B47}" type="pres">
      <dgm:prSet presAssocID="{423CC17C-4604-4444-9D54-2767A0F34A7B}" presName="hierRoot1" presStyleCnt="0">
        <dgm:presLayoutVars>
          <dgm:hierBranch val="init"/>
        </dgm:presLayoutVars>
      </dgm:prSet>
      <dgm:spPr/>
    </dgm:pt>
    <dgm:pt modelId="{6019D822-1074-4CCE-8586-31A23EFA4433}" type="pres">
      <dgm:prSet presAssocID="{423CC17C-4604-4444-9D54-2767A0F34A7B}" presName="rootComposite1" presStyleCnt="0"/>
      <dgm:spPr/>
    </dgm:pt>
    <dgm:pt modelId="{0E2A83E4-0132-447F-9688-81836B0E1939}" type="pres">
      <dgm:prSet presAssocID="{423CC17C-4604-4444-9D54-2767A0F34A7B}" presName="rootText1" presStyleLbl="node0" presStyleIdx="1" presStyleCnt="3" custScaleY="153501">
        <dgm:presLayoutVars>
          <dgm:chPref val="3"/>
        </dgm:presLayoutVars>
      </dgm:prSet>
      <dgm:spPr/>
    </dgm:pt>
    <dgm:pt modelId="{C6E5D6B9-DEA6-4745-8579-D52FE927BA3F}" type="pres">
      <dgm:prSet presAssocID="{423CC17C-4604-4444-9D54-2767A0F34A7B}" presName="rootConnector1" presStyleLbl="node1" presStyleIdx="0" presStyleCnt="0"/>
      <dgm:spPr/>
    </dgm:pt>
    <dgm:pt modelId="{8B1E6017-2877-417B-969C-8E69A2EA695F}" type="pres">
      <dgm:prSet presAssocID="{423CC17C-4604-4444-9D54-2767A0F34A7B}" presName="hierChild2" presStyleCnt="0"/>
      <dgm:spPr/>
    </dgm:pt>
    <dgm:pt modelId="{7FC32C54-2104-40CC-9429-5A9705317D39}" type="pres">
      <dgm:prSet presAssocID="{423CC17C-4604-4444-9D54-2767A0F34A7B}" presName="hierChild3" presStyleCnt="0"/>
      <dgm:spPr/>
    </dgm:pt>
    <dgm:pt modelId="{F9A68D3A-657E-49EE-B63D-4BB516D8736D}" type="pres">
      <dgm:prSet presAssocID="{AB907148-A97A-41DC-B4F0-8FA44A6807EA}" presName="hierRoot1" presStyleCnt="0">
        <dgm:presLayoutVars>
          <dgm:hierBranch val="init"/>
        </dgm:presLayoutVars>
      </dgm:prSet>
      <dgm:spPr/>
    </dgm:pt>
    <dgm:pt modelId="{8E1E9AFE-D1CC-45FA-A68C-B834843658EE}" type="pres">
      <dgm:prSet presAssocID="{AB907148-A97A-41DC-B4F0-8FA44A6807EA}" presName="rootComposite1" presStyleCnt="0"/>
      <dgm:spPr/>
    </dgm:pt>
    <dgm:pt modelId="{F536ECC8-AE30-453C-8C4D-A19B18A11CF5}" type="pres">
      <dgm:prSet presAssocID="{AB907148-A97A-41DC-B4F0-8FA44A6807EA}" presName="rootText1" presStyleLbl="node0" presStyleIdx="2" presStyleCnt="3" custScaleY="155475">
        <dgm:presLayoutVars>
          <dgm:chPref val="3"/>
        </dgm:presLayoutVars>
      </dgm:prSet>
      <dgm:spPr/>
    </dgm:pt>
    <dgm:pt modelId="{E5029B93-C048-4E8A-B67B-BF179EB49676}" type="pres">
      <dgm:prSet presAssocID="{AB907148-A97A-41DC-B4F0-8FA44A6807EA}" presName="rootConnector1" presStyleLbl="node1" presStyleIdx="0" presStyleCnt="0"/>
      <dgm:spPr/>
    </dgm:pt>
    <dgm:pt modelId="{04FC5C5C-FC8E-4D5D-9493-EAEBCA73C13C}" type="pres">
      <dgm:prSet presAssocID="{AB907148-A97A-41DC-B4F0-8FA44A6807EA}" presName="hierChild2" presStyleCnt="0"/>
      <dgm:spPr/>
    </dgm:pt>
    <dgm:pt modelId="{094504F6-7D9D-4067-B61F-6C0CFC7BC4F3}" type="pres">
      <dgm:prSet presAssocID="{AB907148-A97A-41DC-B4F0-8FA44A6807EA}" presName="hierChild3" presStyleCnt="0"/>
      <dgm:spPr/>
    </dgm:pt>
  </dgm:ptLst>
  <dgm:cxnLst>
    <dgm:cxn modelId="{6B231000-8D14-4F3D-AC1E-A656ABD9953B}" srcId="{B4ABD755-28CD-4FF3-A1F9-1D4F357EDCCA}" destId="{423CC17C-4604-4444-9D54-2767A0F34A7B}" srcOrd="1" destOrd="0" parTransId="{E515E207-B98C-450E-8FCE-6A3D1CAFC790}" sibTransId="{CA2AD8B9-73A8-49B4-877A-8E7160417C81}"/>
    <dgm:cxn modelId="{0924AE11-E4EF-4C9C-9925-8E4AE6067C97}" type="presOf" srcId="{B4ABD755-28CD-4FF3-A1F9-1D4F357EDCCA}" destId="{089D4114-E498-4983-AE29-4793743DC6FD}" srcOrd="0" destOrd="0" presId="urn:microsoft.com/office/officeart/2005/8/layout/orgChart1"/>
    <dgm:cxn modelId="{12B4A819-78CA-462A-A7EB-56AA1A7EB5FE}" type="presOf" srcId="{879D469B-4BB7-4D20-9C39-0C201FCF5D42}" destId="{C4601C6D-B7BE-4ECE-B2C4-0A4847AED1F4}" srcOrd="0" destOrd="0" presId="urn:microsoft.com/office/officeart/2005/8/layout/orgChart1"/>
    <dgm:cxn modelId="{F758021C-5FAE-432A-B004-DA411FE859BB}" srcId="{B4ABD755-28CD-4FF3-A1F9-1D4F357EDCCA}" destId="{879D469B-4BB7-4D20-9C39-0C201FCF5D42}" srcOrd="0" destOrd="0" parTransId="{4620B949-84EE-4ED5-8431-BD23F3E280BD}" sibTransId="{F8B8A64A-D3BB-4599-86A1-A49BA2F248E8}"/>
    <dgm:cxn modelId="{3A75B321-C412-42A6-9A0C-FF8B707258E5}" type="presOf" srcId="{423CC17C-4604-4444-9D54-2767A0F34A7B}" destId="{0E2A83E4-0132-447F-9688-81836B0E1939}" srcOrd="0" destOrd="0" presId="urn:microsoft.com/office/officeart/2005/8/layout/orgChart1"/>
    <dgm:cxn modelId="{372DD925-1195-4227-B308-86A3709D024E}" type="presOf" srcId="{AB907148-A97A-41DC-B4F0-8FA44A6807EA}" destId="{E5029B93-C048-4E8A-B67B-BF179EB49676}" srcOrd="1" destOrd="0" presId="urn:microsoft.com/office/officeart/2005/8/layout/orgChart1"/>
    <dgm:cxn modelId="{D3DC6839-FB37-438C-BFAB-19C7068482B2}" type="presOf" srcId="{879D469B-4BB7-4D20-9C39-0C201FCF5D42}" destId="{73CB32DA-89EE-463B-9695-15B022DE3F9D}" srcOrd="1" destOrd="0" presId="urn:microsoft.com/office/officeart/2005/8/layout/orgChart1"/>
    <dgm:cxn modelId="{E2AC3B51-A5C7-4933-9EE3-CC28D360F428}" type="presOf" srcId="{423CC17C-4604-4444-9D54-2767A0F34A7B}" destId="{C6E5D6B9-DEA6-4745-8579-D52FE927BA3F}" srcOrd="1" destOrd="0" presId="urn:microsoft.com/office/officeart/2005/8/layout/orgChart1"/>
    <dgm:cxn modelId="{F5F2CABE-71AA-4D79-8E68-A50028637516}" type="presOf" srcId="{AB907148-A97A-41DC-B4F0-8FA44A6807EA}" destId="{F536ECC8-AE30-453C-8C4D-A19B18A11CF5}" srcOrd="0" destOrd="0" presId="urn:microsoft.com/office/officeart/2005/8/layout/orgChart1"/>
    <dgm:cxn modelId="{1F2C2AFC-66A5-4868-8A28-7E582C1C1ACA}" srcId="{B4ABD755-28CD-4FF3-A1F9-1D4F357EDCCA}" destId="{AB907148-A97A-41DC-B4F0-8FA44A6807EA}" srcOrd="2" destOrd="0" parTransId="{402D3784-15C4-4389-B42B-3629C6E71107}" sibTransId="{074D6652-6FC7-42DB-899E-2B6820DBC404}"/>
    <dgm:cxn modelId="{E61333A2-D7A8-47E3-93F7-A3E3D06E7823}" type="presParOf" srcId="{089D4114-E498-4983-AE29-4793743DC6FD}" destId="{34422907-9501-4EDA-AD16-29116CE51308}" srcOrd="0" destOrd="0" presId="urn:microsoft.com/office/officeart/2005/8/layout/orgChart1"/>
    <dgm:cxn modelId="{50E3C011-8975-4985-9A4B-11000FD1DCD4}" type="presParOf" srcId="{34422907-9501-4EDA-AD16-29116CE51308}" destId="{24201538-1B93-483B-88E6-AAEC7B990E92}" srcOrd="0" destOrd="0" presId="urn:microsoft.com/office/officeart/2005/8/layout/orgChart1"/>
    <dgm:cxn modelId="{A8FC483C-FD8A-42A8-A704-C28A4116031C}" type="presParOf" srcId="{24201538-1B93-483B-88E6-AAEC7B990E92}" destId="{C4601C6D-B7BE-4ECE-B2C4-0A4847AED1F4}" srcOrd="0" destOrd="0" presId="urn:microsoft.com/office/officeart/2005/8/layout/orgChart1"/>
    <dgm:cxn modelId="{DD137617-DADF-4DC7-9212-F926D490FB36}" type="presParOf" srcId="{24201538-1B93-483B-88E6-AAEC7B990E92}" destId="{73CB32DA-89EE-463B-9695-15B022DE3F9D}" srcOrd="1" destOrd="0" presId="urn:microsoft.com/office/officeart/2005/8/layout/orgChart1"/>
    <dgm:cxn modelId="{C6685461-BDA9-4208-BDDF-BB667AEED189}" type="presParOf" srcId="{34422907-9501-4EDA-AD16-29116CE51308}" destId="{7DCEE1B9-BDC5-44B6-AFDA-3E11EBBD0BC5}" srcOrd="1" destOrd="0" presId="urn:microsoft.com/office/officeart/2005/8/layout/orgChart1"/>
    <dgm:cxn modelId="{B15A1279-068E-4F1F-A2F4-2BBF8322A32B}" type="presParOf" srcId="{34422907-9501-4EDA-AD16-29116CE51308}" destId="{3F36C30D-B406-424D-8098-0848DCAEBC26}" srcOrd="2" destOrd="0" presId="urn:microsoft.com/office/officeart/2005/8/layout/orgChart1"/>
    <dgm:cxn modelId="{BED16CFE-E8EB-4258-B5B5-84986FAF15D4}" type="presParOf" srcId="{089D4114-E498-4983-AE29-4793743DC6FD}" destId="{52EA1138-990A-4137-9CD9-5F0896242B47}" srcOrd="1" destOrd="0" presId="urn:microsoft.com/office/officeart/2005/8/layout/orgChart1"/>
    <dgm:cxn modelId="{2952F857-95DC-4CF9-A40B-01B44C90CF48}" type="presParOf" srcId="{52EA1138-990A-4137-9CD9-5F0896242B47}" destId="{6019D822-1074-4CCE-8586-31A23EFA4433}" srcOrd="0" destOrd="0" presId="urn:microsoft.com/office/officeart/2005/8/layout/orgChart1"/>
    <dgm:cxn modelId="{20987057-681D-49E0-8194-55B7B7D9B322}" type="presParOf" srcId="{6019D822-1074-4CCE-8586-31A23EFA4433}" destId="{0E2A83E4-0132-447F-9688-81836B0E1939}" srcOrd="0" destOrd="0" presId="urn:microsoft.com/office/officeart/2005/8/layout/orgChart1"/>
    <dgm:cxn modelId="{54BCCEF8-1FDB-492B-A4AF-08550C6D3303}" type="presParOf" srcId="{6019D822-1074-4CCE-8586-31A23EFA4433}" destId="{C6E5D6B9-DEA6-4745-8579-D52FE927BA3F}" srcOrd="1" destOrd="0" presId="urn:microsoft.com/office/officeart/2005/8/layout/orgChart1"/>
    <dgm:cxn modelId="{838E1DA8-5C82-4379-BA43-9098AD6349AA}" type="presParOf" srcId="{52EA1138-990A-4137-9CD9-5F0896242B47}" destId="{8B1E6017-2877-417B-969C-8E69A2EA695F}" srcOrd="1" destOrd="0" presId="urn:microsoft.com/office/officeart/2005/8/layout/orgChart1"/>
    <dgm:cxn modelId="{E127CFE4-D71E-483B-81E3-6EB529DD7F52}" type="presParOf" srcId="{52EA1138-990A-4137-9CD9-5F0896242B47}" destId="{7FC32C54-2104-40CC-9429-5A9705317D39}" srcOrd="2" destOrd="0" presId="urn:microsoft.com/office/officeart/2005/8/layout/orgChart1"/>
    <dgm:cxn modelId="{6ACEA01D-EB06-4E53-A754-7C7AE90B6F7F}" type="presParOf" srcId="{089D4114-E498-4983-AE29-4793743DC6FD}" destId="{F9A68D3A-657E-49EE-B63D-4BB516D8736D}" srcOrd="2" destOrd="0" presId="urn:microsoft.com/office/officeart/2005/8/layout/orgChart1"/>
    <dgm:cxn modelId="{F88FFB44-3F6F-48C2-A2F5-4CE293459670}" type="presParOf" srcId="{F9A68D3A-657E-49EE-B63D-4BB516D8736D}" destId="{8E1E9AFE-D1CC-45FA-A68C-B834843658EE}" srcOrd="0" destOrd="0" presId="urn:microsoft.com/office/officeart/2005/8/layout/orgChart1"/>
    <dgm:cxn modelId="{9ADD6B28-C2A0-4AB6-ADD9-37EB3925300C}" type="presParOf" srcId="{8E1E9AFE-D1CC-45FA-A68C-B834843658EE}" destId="{F536ECC8-AE30-453C-8C4D-A19B18A11CF5}" srcOrd="0" destOrd="0" presId="urn:microsoft.com/office/officeart/2005/8/layout/orgChart1"/>
    <dgm:cxn modelId="{07B1568B-F3F6-4500-875E-B0CAD68664DF}" type="presParOf" srcId="{8E1E9AFE-D1CC-45FA-A68C-B834843658EE}" destId="{E5029B93-C048-4E8A-B67B-BF179EB49676}" srcOrd="1" destOrd="0" presId="urn:microsoft.com/office/officeart/2005/8/layout/orgChart1"/>
    <dgm:cxn modelId="{41F7F15A-1A5D-42AB-A848-BD8C0AC86D9C}" type="presParOf" srcId="{F9A68D3A-657E-49EE-B63D-4BB516D8736D}" destId="{04FC5C5C-FC8E-4D5D-9493-EAEBCA73C13C}" srcOrd="1" destOrd="0" presId="urn:microsoft.com/office/officeart/2005/8/layout/orgChart1"/>
    <dgm:cxn modelId="{A5687985-7942-40D6-8F6E-BBF86C3CB84C}" type="presParOf" srcId="{F9A68D3A-657E-49EE-B63D-4BB516D8736D}" destId="{094504F6-7D9D-4067-B61F-6C0CFC7BC4F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89F9F8-ABC0-4A69-884F-21386A860A47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IN"/>
        </a:p>
      </dgm:t>
    </dgm:pt>
    <dgm:pt modelId="{79E5789F-282F-4CEB-A211-46AE1CFBD0CF}">
      <dgm:prSet/>
      <dgm:spPr/>
      <dgm:t>
        <a:bodyPr/>
        <a:lstStyle/>
        <a:p>
          <a:r>
            <a:rPr lang="en-US" b="1" i="0" baseline="0"/>
            <a:t>Partial data from previous publications.</a:t>
          </a:r>
          <a:endParaRPr lang="en-IN"/>
        </a:p>
      </dgm:t>
    </dgm:pt>
    <dgm:pt modelId="{8F39134D-9B82-41DA-ACD3-91036FA158E7}" type="parTrans" cxnId="{586E2C39-2208-48CA-8487-B74DD0567579}">
      <dgm:prSet/>
      <dgm:spPr/>
      <dgm:t>
        <a:bodyPr/>
        <a:lstStyle/>
        <a:p>
          <a:endParaRPr lang="en-IN"/>
        </a:p>
      </dgm:t>
    </dgm:pt>
    <dgm:pt modelId="{C289053F-D87E-4F3E-A4EB-71B3692C9573}" type="sibTrans" cxnId="{586E2C39-2208-48CA-8487-B74DD0567579}">
      <dgm:prSet/>
      <dgm:spPr/>
      <dgm:t>
        <a:bodyPr/>
        <a:lstStyle/>
        <a:p>
          <a:endParaRPr lang="en-IN"/>
        </a:p>
      </dgm:t>
    </dgm:pt>
    <dgm:pt modelId="{BAB7FDC4-8F03-4F1D-8C76-957EC0268D84}">
      <dgm:prSet/>
      <dgm:spPr/>
      <dgm:t>
        <a:bodyPr/>
        <a:lstStyle/>
        <a:p>
          <a:r>
            <a:rPr lang="en-US" b="1" i="0" baseline="0"/>
            <a:t>Some species missing traits or entries.</a:t>
          </a:r>
          <a:endParaRPr lang="en-IN"/>
        </a:p>
      </dgm:t>
    </dgm:pt>
    <dgm:pt modelId="{72063C7E-D0C7-405E-8B5F-3CA02A95C2F3}" type="parTrans" cxnId="{35D377FF-ED68-4F28-9323-079A1596D380}">
      <dgm:prSet/>
      <dgm:spPr/>
      <dgm:t>
        <a:bodyPr/>
        <a:lstStyle/>
        <a:p>
          <a:endParaRPr lang="en-IN"/>
        </a:p>
      </dgm:t>
    </dgm:pt>
    <dgm:pt modelId="{73212F24-FD59-4143-9DCB-462C79DC4404}" type="sibTrans" cxnId="{35D377FF-ED68-4F28-9323-079A1596D380}">
      <dgm:prSet/>
      <dgm:spPr/>
      <dgm:t>
        <a:bodyPr/>
        <a:lstStyle/>
        <a:p>
          <a:endParaRPr lang="en-IN"/>
        </a:p>
      </dgm:t>
    </dgm:pt>
    <dgm:pt modelId="{4E24063C-E235-42C1-9754-56716880E20D}">
      <dgm:prSet/>
      <dgm:spPr/>
      <dgm:t>
        <a:bodyPr/>
        <a:lstStyle/>
        <a:p>
          <a:r>
            <a:rPr lang="en-US" b="1" i="0" baseline="0"/>
            <a:t>New flora adds missing dicots and traits.</a:t>
          </a:r>
          <a:endParaRPr lang="en-IN"/>
        </a:p>
      </dgm:t>
    </dgm:pt>
    <dgm:pt modelId="{993C54FE-48A9-47BE-B72E-A159C04E505D}" type="parTrans" cxnId="{CD62059F-097F-4E42-8687-B27162CA63E6}">
      <dgm:prSet/>
      <dgm:spPr/>
      <dgm:t>
        <a:bodyPr/>
        <a:lstStyle/>
        <a:p>
          <a:endParaRPr lang="en-IN"/>
        </a:p>
      </dgm:t>
    </dgm:pt>
    <dgm:pt modelId="{F3EE4F74-2925-4EC5-8025-543D3D7FC4E9}" type="sibTrans" cxnId="{CD62059F-097F-4E42-8687-B27162CA63E6}">
      <dgm:prSet/>
      <dgm:spPr/>
      <dgm:t>
        <a:bodyPr/>
        <a:lstStyle/>
        <a:p>
          <a:endParaRPr lang="en-IN"/>
        </a:p>
      </dgm:t>
    </dgm:pt>
    <dgm:pt modelId="{C08213C8-779B-476B-97B3-63D34AABC363}" type="pres">
      <dgm:prSet presAssocID="{4389F9F8-ABC0-4A69-884F-21386A860A47}" presName="Name0" presStyleCnt="0">
        <dgm:presLayoutVars>
          <dgm:dir/>
          <dgm:resizeHandles val="exact"/>
        </dgm:presLayoutVars>
      </dgm:prSet>
      <dgm:spPr/>
    </dgm:pt>
    <dgm:pt modelId="{CECD881E-0B96-4B07-9E47-814E598B6F2E}" type="pres">
      <dgm:prSet presAssocID="{79E5789F-282F-4CEB-A211-46AE1CFBD0CF}" presName="node" presStyleLbl="node1" presStyleIdx="0" presStyleCnt="3">
        <dgm:presLayoutVars>
          <dgm:bulletEnabled val="1"/>
        </dgm:presLayoutVars>
      </dgm:prSet>
      <dgm:spPr/>
    </dgm:pt>
    <dgm:pt modelId="{048F89FC-7EB9-4B6E-8886-9DC368ACCDED}" type="pres">
      <dgm:prSet presAssocID="{C289053F-D87E-4F3E-A4EB-71B3692C9573}" presName="sibTrans" presStyleLbl="sibTrans2D1" presStyleIdx="0" presStyleCnt="2"/>
      <dgm:spPr/>
    </dgm:pt>
    <dgm:pt modelId="{0D591A61-C6FE-4501-A280-A0AF8E8B5D28}" type="pres">
      <dgm:prSet presAssocID="{C289053F-D87E-4F3E-A4EB-71B3692C9573}" presName="connectorText" presStyleLbl="sibTrans2D1" presStyleIdx="0" presStyleCnt="2"/>
      <dgm:spPr/>
    </dgm:pt>
    <dgm:pt modelId="{26649896-5E0A-4D3C-9E3A-86DB3526B5F8}" type="pres">
      <dgm:prSet presAssocID="{BAB7FDC4-8F03-4F1D-8C76-957EC0268D84}" presName="node" presStyleLbl="node1" presStyleIdx="1" presStyleCnt="3">
        <dgm:presLayoutVars>
          <dgm:bulletEnabled val="1"/>
        </dgm:presLayoutVars>
      </dgm:prSet>
      <dgm:spPr/>
    </dgm:pt>
    <dgm:pt modelId="{FBE966D5-5469-4DD6-908A-DAAA92441B81}" type="pres">
      <dgm:prSet presAssocID="{73212F24-FD59-4143-9DCB-462C79DC4404}" presName="sibTrans" presStyleLbl="sibTrans2D1" presStyleIdx="1" presStyleCnt="2"/>
      <dgm:spPr/>
    </dgm:pt>
    <dgm:pt modelId="{B6954015-69B4-451D-88F3-B17611A6C94F}" type="pres">
      <dgm:prSet presAssocID="{73212F24-FD59-4143-9DCB-462C79DC4404}" presName="connectorText" presStyleLbl="sibTrans2D1" presStyleIdx="1" presStyleCnt="2"/>
      <dgm:spPr/>
    </dgm:pt>
    <dgm:pt modelId="{9F5EFDDE-2C73-4965-9E59-485C59ACA889}" type="pres">
      <dgm:prSet presAssocID="{4E24063C-E235-42C1-9754-56716880E20D}" presName="node" presStyleLbl="node1" presStyleIdx="2" presStyleCnt="3">
        <dgm:presLayoutVars>
          <dgm:bulletEnabled val="1"/>
        </dgm:presLayoutVars>
      </dgm:prSet>
      <dgm:spPr/>
    </dgm:pt>
  </dgm:ptLst>
  <dgm:cxnLst>
    <dgm:cxn modelId="{3F23AF16-6738-4385-BC46-01B71B80D7C1}" type="presOf" srcId="{79E5789F-282F-4CEB-A211-46AE1CFBD0CF}" destId="{CECD881E-0B96-4B07-9E47-814E598B6F2E}" srcOrd="0" destOrd="0" presId="urn:microsoft.com/office/officeart/2005/8/layout/process1"/>
    <dgm:cxn modelId="{460A9232-4295-436B-A695-1F0641F3A129}" type="presOf" srcId="{C289053F-D87E-4F3E-A4EB-71B3692C9573}" destId="{048F89FC-7EB9-4B6E-8886-9DC368ACCDED}" srcOrd="0" destOrd="0" presId="urn:microsoft.com/office/officeart/2005/8/layout/process1"/>
    <dgm:cxn modelId="{586E2C39-2208-48CA-8487-B74DD0567579}" srcId="{4389F9F8-ABC0-4A69-884F-21386A860A47}" destId="{79E5789F-282F-4CEB-A211-46AE1CFBD0CF}" srcOrd="0" destOrd="0" parTransId="{8F39134D-9B82-41DA-ACD3-91036FA158E7}" sibTransId="{C289053F-D87E-4F3E-A4EB-71B3692C9573}"/>
    <dgm:cxn modelId="{CD62059F-097F-4E42-8687-B27162CA63E6}" srcId="{4389F9F8-ABC0-4A69-884F-21386A860A47}" destId="{4E24063C-E235-42C1-9754-56716880E20D}" srcOrd="2" destOrd="0" parTransId="{993C54FE-48A9-47BE-B72E-A159C04E505D}" sibTransId="{F3EE4F74-2925-4EC5-8025-543D3D7FC4E9}"/>
    <dgm:cxn modelId="{7E05F9B2-7085-4C95-9E6E-63B7739F34E1}" type="presOf" srcId="{4389F9F8-ABC0-4A69-884F-21386A860A47}" destId="{C08213C8-779B-476B-97B3-63D34AABC363}" srcOrd="0" destOrd="0" presId="urn:microsoft.com/office/officeart/2005/8/layout/process1"/>
    <dgm:cxn modelId="{660A62B6-F164-4ADA-8406-CD3AC90BCCBF}" type="presOf" srcId="{4E24063C-E235-42C1-9754-56716880E20D}" destId="{9F5EFDDE-2C73-4965-9E59-485C59ACA889}" srcOrd="0" destOrd="0" presId="urn:microsoft.com/office/officeart/2005/8/layout/process1"/>
    <dgm:cxn modelId="{68800EC0-9EEF-4360-86AA-4EFB60A14CD5}" type="presOf" srcId="{73212F24-FD59-4143-9DCB-462C79DC4404}" destId="{FBE966D5-5469-4DD6-908A-DAAA92441B81}" srcOrd="0" destOrd="0" presId="urn:microsoft.com/office/officeart/2005/8/layout/process1"/>
    <dgm:cxn modelId="{38A146D0-783B-4155-8C01-86FFD00EF868}" type="presOf" srcId="{C289053F-D87E-4F3E-A4EB-71B3692C9573}" destId="{0D591A61-C6FE-4501-A280-A0AF8E8B5D28}" srcOrd="1" destOrd="0" presId="urn:microsoft.com/office/officeart/2005/8/layout/process1"/>
    <dgm:cxn modelId="{431487E7-3B68-4F9B-8255-41DB8752838C}" type="presOf" srcId="{BAB7FDC4-8F03-4F1D-8C76-957EC0268D84}" destId="{26649896-5E0A-4D3C-9E3A-86DB3526B5F8}" srcOrd="0" destOrd="0" presId="urn:microsoft.com/office/officeart/2005/8/layout/process1"/>
    <dgm:cxn modelId="{4F9563FC-E98A-41E6-B172-5CFA31841BCD}" type="presOf" srcId="{73212F24-FD59-4143-9DCB-462C79DC4404}" destId="{B6954015-69B4-451D-88F3-B17611A6C94F}" srcOrd="1" destOrd="0" presId="urn:microsoft.com/office/officeart/2005/8/layout/process1"/>
    <dgm:cxn modelId="{35D377FF-ED68-4F28-9323-079A1596D380}" srcId="{4389F9F8-ABC0-4A69-884F-21386A860A47}" destId="{BAB7FDC4-8F03-4F1D-8C76-957EC0268D84}" srcOrd="1" destOrd="0" parTransId="{72063C7E-D0C7-405E-8B5F-3CA02A95C2F3}" sibTransId="{73212F24-FD59-4143-9DCB-462C79DC4404}"/>
    <dgm:cxn modelId="{9E13DF30-F215-4ECE-B942-062FF23DBF17}" type="presParOf" srcId="{C08213C8-779B-476B-97B3-63D34AABC363}" destId="{CECD881E-0B96-4B07-9E47-814E598B6F2E}" srcOrd="0" destOrd="0" presId="urn:microsoft.com/office/officeart/2005/8/layout/process1"/>
    <dgm:cxn modelId="{70F7703B-D34B-43AE-9CEE-001DFFC244BB}" type="presParOf" srcId="{C08213C8-779B-476B-97B3-63D34AABC363}" destId="{048F89FC-7EB9-4B6E-8886-9DC368ACCDED}" srcOrd="1" destOrd="0" presId="urn:microsoft.com/office/officeart/2005/8/layout/process1"/>
    <dgm:cxn modelId="{C1371C77-1B3C-4BAC-B21C-5C7CF7D4B5FB}" type="presParOf" srcId="{048F89FC-7EB9-4B6E-8886-9DC368ACCDED}" destId="{0D591A61-C6FE-4501-A280-A0AF8E8B5D28}" srcOrd="0" destOrd="0" presId="urn:microsoft.com/office/officeart/2005/8/layout/process1"/>
    <dgm:cxn modelId="{A94CE654-D27D-49A6-AB1C-E161E2A7C3C4}" type="presParOf" srcId="{C08213C8-779B-476B-97B3-63D34AABC363}" destId="{26649896-5E0A-4D3C-9E3A-86DB3526B5F8}" srcOrd="2" destOrd="0" presId="urn:microsoft.com/office/officeart/2005/8/layout/process1"/>
    <dgm:cxn modelId="{E5973BA0-2AD9-4F07-B10F-A3EF1AA1AF3E}" type="presParOf" srcId="{C08213C8-779B-476B-97B3-63D34AABC363}" destId="{FBE966D5-5469-4DD6-908A-DAAA92441B81}" srcOrd="3" destOrd="0" presId="urn:microsoft.com/office/officeart/2005/8/layout/process1"/>
    <dgm:cxn modelId="{5A91876E-1362-4380-9EE4-2BB87B4A47C6}" type="presParOf" srcId="{FBE966D5-5469-4DD6-908A-DAAA92441B81}" destId="{B6954015-69B4-451D-88F3-B17611A6C94F}" srcOrd="0" destOrd="0" presId="urn:microsoft.com/office/officeart/2005/8/layout/process1"/>
    <dgm:cxn modelId="{22E6C6D0-99E9-4ECC-BA14-8E4370685C4E}" type="presParOf" srcId="{C08213C8-779B-476B-97B3-63D34AABC363}" destId="{9F5EFDDE-2C73-4965-9E59-485C59ACA88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B0F187D-9F3D-4C57-A448-524D7A41C456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IN"/>
        </a:p>
      </dgm:t>
    </dgm:pt>
    <dgm:pt modelId="{728C6A25-36C6-48BD-9FF0-B65E2336A0BF}">
      <dgm:prSet/>
      <dgm:spPr/>
      <dgm:t>
        <a:bodyPr/>
        <a:lstStyle/>
        <a:p>
          <a:r>
            <a:rPr lang="en-US" b="0" i="0" baseline="0"/>
            <a:t>A measurable feature that influences survival or reproduction.</a:t>
          </a:r>
          <a:endParaRPr lang="en-IN"/>
        </a:p>
      </dgm:t>
    </dgm:pt>
    <dgm:pt modelId="{38844027-D62E-449C-BADF-AE4E3955D1EE}" type="parTrans" cxnId="{BD0891E9-182D-469E-9867-795FE99DFE01}">
      <dgm:prSet/>
      <dgm:spPr/>
      <dgm:t>
        <a:bodyPr/>
        <a:lstStyle/>
        <a:p>
          <a:endParaRPr lang="en-IN"/>
        </a:p>
      </dgm:t>
    </dgm:pt>
    <dgm:pt modelId="{433FAA50-1C25-4D50-836D-FD9CF2CD1156}" type="sibTrans" cxnId="{BD0891E9-182D-469E-9867-795FE99DFE01}">
      <dgm:prSet/>
      <dgm:spPr/>
      <dgm:t>
        <a:bodyPr/>
        <a:lstStyle/>
        <a:p>
          <a:endParaRPr lang="en-IN"/>
        </a:p>
      </dgm:t>
    </dgm:pt>
    <dgm:pt modelId="{9BF6055F-E075-4BE9-9B2E-5FB470EFD99D}">
      <dgm:prSet/>
      <dgm:spPr/>
      <dgm:t>
        <a:bodyPr/>
        <a:lstStyle/>
        <a:p>
          <a:r>
            <a:rPr lang="en-US" b="0" i="0" baseline="0"/>
            <a:t>Examples: plant height, seed size, leaf area, wood density.</a:t>
          </a:r>
          <a:endParaRPr lang="en-IN"/>
        </a:p>
      </dgm:t>
    </dgm:pt>
    <dgm:pt modelId="{9DE7F8A5-91D9-424F-8B19-A9FBB8C127F8}" type="parTrans" cxnId="{D0B05C71-ACBB-4085-9B9D-F87259FA1B68}">
      <dgm:prSet/>
      <dgm:spPr/>
      <dgm:t>
        <a:bodyPr/>
        <a:lstStyle/>
        <a:p>
          <a:endParaRPr lang="en-IN"/>
        </a:p>
      </dgm:t>
    </dgm:pt>
    <dgm:pt modelId="{E9DB402E-E9A5-4672-97A0-380BC3C0F41D}" type="sibTrans" cxnId="{D0B05C71-ACBB-4085-9B9D-F87259FA1B68}">
      <dgm:prSet/>
      <dgm:spPr/>
      <dgm:t>
        <a:bodyPr/>
        <a:lstStyle/>
        <a:p>
          <a:endParaRPr lang="en-IN"/>
        </a:p>
      </dgm:t>
    </dgm:pt>
    <dgm:pt modelId="{4BF7E626-0182-4243-8F89-905D23D3CCD4}" type="pres">
      <dgm:prSet presAssocID="{7B0F187D-9F3D-4C57-A448-524D7A41C456}" presName="linear" presStyleCnt="0">
        <dgm:presLayoutVars>
          <dgm:animLvl val="lvl"/>
          <dgm:resizeHandles val="exact"/>
        </dgm:presLayoutVars>
      </dgm:prSet>
      <dgm:spPr/>
    </dgm:pt>
    <dgm:pt modelId="{9A4EA5E9-CF00-4142-8192-57D8FB0E0B9F}" type="pres">
      <dgm:prSet presAssocID="{728C6A25-36C6-48BD-9FF0-B65E2336A0B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8DA7228-5786-4AB5-8A1C-E88485A88A56}" type="pres">
      <dgm:prSet presAssocID="{433FAA50-1C25-4D50-836D-FD9CF2CD1156}" presName="spacer" presStyleCnt="0"/>
      <dgm:spPr/>
    </dgm:pt>
    <dgm:pt modelId="{3C1E1245-FD98-4698-A52E-352C89F14DAC}" type="pres">
      <dgm:prSet presAssocID="{9BF6055F-E075-4BE9-9B2E-5FB470EFD99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BD59C05-6A72-403F-8BFD-A4A4DE8765C0}" type="presOf" srcId="{728C6A25-36C6-48BD-9FF0-B65E2336A0BF}" destId="{9A4EA5E9-CF00-4142-8192-57D8FB0E0B9F}" srcOrd="0" destOrd="0" presId="urn:microsoft.com/office/officeart/2005/8/layout/vList2"/>
    <dgm:cxn modelId="{463F3143-27AF-450D-9B2C-817EDC40D653}" type="presOf" srcId="{9BF6055F-E075-4BE9-9B2E-5FB470EFD99D}" destId="{3C1E1245-FD98-4698-A52E-352C89F14DAC}" srcOrd="0" destOrd="0" presId="urn:microsoft.com/office/officeart/2005/8/layout/vList2"/>
    <dgm:cxn modelId="{D0B05C71-ACBB-4085-9B9D-F87259FA1B68}" srcId="{7B0F187D-9F3D-4C57-A448-524D7A41C456}" destId="{9BF6055F-E075-4BE9-9B2E-5FB470EFD99D}" srcOrd="1" destOrd="0" parTransId="{9DE7F8A5-91D9-424F-8B19-A9FBB8C127F8}" sibTransId="{E9DB402E-E9A5-4672-97A0-380BC3C0F41D}"/>
    <dgm:cxn modelId="{98F71EBC-716E-4C67-BA4E-A12B5DA1E57A}" type="presOf" srcId="{7B0F187D-9F3D-4C57-A448-524D7A41C456}" destId="{4BF7E626-0182-4243-8F89-905D23D3CCD4}" srcOrd="0" destOrd="0" presId="urn:microsoft.com/office/officeart/2005/8/layout/vList2"/>
    <dgm:cxn modelId="{BD0891E9-182D-469E-9867-795FE99DFE01}" srcId="{7B0F187D-9F3D-4C57-A448-524D7A41C456}" destId="{728C6A25-36C6-48BD-9FF0-B65E2336A0BF}" srcOrd="0" destOrd="0" parTransId="{38844027-D62E-449C-BADF-AE4E3955D1EE}" sibTransId="{433FAA50-1C25-4D50-836D-FD9CF2CD1156}"/>
    <dgm:cxn modelId="{9CC41958-D1AE-4AA0-B3FC-C5F74CE1B09B}" type="presParOf" srcId="{4BF7E626-0182-4243-8F89-905D23D3CCD4}" destId="{9A4EA5E9-CF00-4142-8192-57D8FB0E0B9F}" srcOrd="0" destOrd="0" presId="urn:microsoft.com/office/officeart/2005/8/layout/vList2"/>
    <dgm:cxn modelId="{07C04E3C-41FB-4204-B79C-18DFF79C3B1E}" type="presParOf" srcId="{4BF7E626-0182-4243-8F89-905D23D3CCD4}" destId="{68DA7228-5786-4AB5-8A1C-E88485A88A56}" srcOrd="1" destOrd="0" presId="urn:microsoft.com/office/officeart/2005/8/layout/vList2"/>
    <dgm:cxn modelId="{01E07D01-8480-4299-BD19-CE9907B80346}" type="presParOf" srcId="{4BF7E626-0182-4243-8F89-905D23D3CCD4}" destId="{3C1E1245-FD98-4698-A52E-352C89F14DA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EB0F84E-4419-4ADD-AE0D-815DB8F0EF7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IN"/>
        </a:p>
      </dgm:t>
    </dgm:pt>
    <dgm:pt modelId="{DB7C6F09-7984-4FC4-9286-D6D1DD5752B5}">
      <dgm:prSet/>
      <dgm:spPr/>
      <dgm:t>
        <a:bodyPr/>
        <a:lstStyle/>
        <a:p>
          <a:r>
            <a:rPr lang="en-US" b="0" i="0" baseline="0"/>
            <a:t>Each species = a dot based on its traits.</a:t>
          </a:r>
          <a:endParaRPr lang="en-IN"/>
        </a:p>
      </dgm:t>
    </dgm:pt>
    <dgm:pt modelId="{B70138B9-0115-444E-A76F-0E56395AD1A7}" type="parTrans" cxnId="{F42A8C71-A86B-4BA7-B058-4B7937D395C5}">
      <dgm:prSet/>
      <dgm:spPr/>
      <dgm:t>
        <a:bodyPr/>
        <a:lstStyle/>
        <a:p>
          <a:endParaRPr lang="en-IN"/>
        </a:p>
      </dgm:t>
    </dgm:pt>
    <dgm:pt modelId="{625FF95F-BC11-43C0-A579-8395C1D92FBF}" type="sibTrans" cxnId="{F42A8C71-A86B-4BA7-B058-4B7937D395C5}">
      <dgm:prSet/>
      <dgm:spPr/>
      <dgm:t>
        <a:bodyPr/>
        <a:lstStyle/>
        <a:p>
          <a:endParaRPr lang="en-IN"/>
        </a:p>
      </dgm:t>
    </dgm:pt>
    <dgm:pt modelId="{18344A51-A7C8-44EA-9827-5E6539BE4388}">
      <dgm:prSet/>
      <dgm:spPr/>
      <dgm:t>
        <a:bodyPr/>
        <a:lstStyle/>
        <a:p>
          <a:r>
            <a:rPr lang="en-US" b="0" i="0" baseline="0"/>
            <a:t>All dots together = functional space (the “cloud”).</a:t>
          </a:r>
          <a:endParaRPr lang="en-IN"/>
        </a:p>
      </dgm:t>
    </dgm:pt>
    <dgm:pt modelId="{8E8563E1-AB78-48C7-A812-34768EA36207}" type="parTrans" cxnId="{EF22F0F7-9BB3-4C1B-AFCD-25D068A3A0BA}">
      <dgm:prSet/>
      <dgm:spPr/>
      <dgm:t>
        <a:bodyPr/>
        <a:lstStyle/>
        <a:p>
          <a:endParaRPr lang="en-IN"/>
        </a:p>
      </dgm:t>
    </dgm:pt>
    <dgm:pt modelId="{05C00F4A-D99D-4165-A9D6-C3F17C4F714A}" type="sibTrans" cxnId="{EF22F0F7-9BB3-4C1B-AFCD-25D068A3A0BA}">
      <dgm:prSet/>
      <dgm:spPr/>
      <dgm:t>
        <a:bodyPr/>
        <a:lstStyle/>
        <a:p>
          <a:endParaRPr lang="en-IN"/>
        </a:p>
      </dgm:t>
    </dgm:pt>
    <dgm:pt modelId="{CDF9AF0E-AA5A-4F00-966C-1C1350F2A86D}">
      <dgm:prSet/>
      <dgm:spPr/>
      <dgm:t>
        <a:bodyPr/>
        <a:lstStyle/>
        <a:p>
          <a:r>
            <a:rPr lang="en-US" b="0" i="0" baseline="0"/>
            <a:t>Big cloud = many strategies; small cloud = few.</a:t>
          </a:r>
          <a:endParaRPr lang="en-IN"/>
        </a:p>
      </dgm:t>
    </dgm:pt>
    <dgm:pt modelId="{AD619E3A-3BAB-495B-8EE2-4F25ABF3E777}" type="parTrans" cxnId="{C5CB5582-34CE-4340-86BE-3CCA63EA025B}">
      <dgm:prSet/>
      <dgm:spPr/>
      <dgm:t>
        <a:bodyPr/>
        <a:lstStyle/>
        <a:p>
          <a:endParaRPr lang="en-IN"/>
        </a:p>
      </dgm:t>
    </dgm:pt>
    <dgm:pt modelId="{9A978ED6-53AE-4DDE-B682-C93AFAA57F0F}" type="sibTrans" cxnId="{C5CB5582-34CE-4340-86BE-3CCA63EA025B}">
      <dgm:prSet/>
      <dgm:spPr/>
      <dgm:t>
        <a:bodyPr/>
        <a:lstStyle/>
        <a:p>
          <a:endParaRPr lang="en-IN"/>
        </a:p>
      </dgm:t>
    </dgm:pt>
    <dgm:pt modelId="{3B697139-9E3B-4013-8328-E3CC0E6D6AE8}" type="pres">
      <dgm:prSet presAssocID="{5EB0F84E-4419-4ADD-AE0D-815DB8F0EF74}" presName="linear" presStyleCnt="0">
        <dgm:presLayoutVars>
          <dgm:animLvl val="lvl"/>
          <dgm:resizeHandles val="exact"/>
        </dgm:presLayoutVars>
      </dgm:prSet>
      <dgm:spPr/>
    </dgm:pt>
    <dgm:pt modelId="{7D9D000E-BCF3-45D7-A43E-1AB19C090732}" type="pres">
      <dgm:prSet presAssocID="{DB7C6F09-7984-4FC4-9286-D6D1DD5752B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E0FD1BE-69C2-41D1-B01E-19EBE201C5E3}" type="pres">
      <dgm:prSet presAssocID="{625FF95F-BC11-43C0-A579-8395C1D92FBF}" presName="spacer" presStyleCnt="0"/>
      <dgm:spPr/>
    </dgm:pt>
    <dgm:pt modelId="{C50AEFA1-6188-41CA-A11B-0D2BBF0B72F7}" type="pres">
      <dgm:prSet presAssocID="{18344A51-A7C8-44EA-9827-5E6539BE438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BA0FAC6-E0E5-4308-B23D-F94CD718D510}" type="pres">
      <dgm:prSet presAssocID="{05C00F4A-D99D-4165-A9D6-C3F17C4F714A}" presName="spacer" presStyleCnt="0"/>
      <dgm:spPr/>
    </dgm:pt>
    <dgm:pt modelId="{4FCA5B09-5530-4E81-8937-A0AB887F7488}" type="pres">
      <dgm:prSet presAssocID="{CDF9AF0E-AA5A-4F00-966C-1C1350F2A86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104520C-B5B7-4CA0-8F88-43F53B50BD44}" type="presOf" srcId="{5EB0F84E-4419-4ADD-AE0D-815DB8F0EF74}" destId="{3B697139-9E3B-4013-8328-E3CC0E6D6AE8}" srcOrd="0" destOrd="0" presId="urn:microsoft.com/office/officeart/2005/8/layout/vList2"/>
    <dgm:cxn modelId="{95B0691E-2855-4333-97F3-8697112FBA02}" type="presOf" srcId="{18344A51-A7C8-44EA-9827-5E6539BE4388}" destId="{C50AEFA1-6188-41CA-A11B-0D2BBF0B72F7}" srcOrd="0" destOrd="0" presId="urn:microsoft.com/office/officeart/2005/8/layout/vList2"/>
    <dgm:cxn modelId="{F42A8C71-A86B-4BA7-B058-4B7937D395C5}" srcId="{5EB0F84E-4419-4ADD-AE0D-815DB8F0EF74}" destId="{DB7C6F09-7984-4FC4-9286-D6D1DD5752B5}" srcOrd="0" destOrd="0" parTransId="{B70138B9-0115-444E-A76F-0E56395AD1A7}" sibTransId="{625FF95F-BC11-43C0-A579-8395C1D92FBF}"/>
    <dgm:cxn modelId="{C5CB5582-34CE-4340-86BE-3CCA63EA025B}" srcId="{5EB0F84E-4419-4ADD-AE0D-815DB8F0EF74}" destId="{CDF9AF0E-AA5A-4F00-966C-1C1350F2A86D}" srcOrd="2" destOrd="0" parTransId="{AD619E3A-3BAB-495B-8EE2-4F25ABF3E777}" sibTransId="{9A978ED6-53AE-4DDE-B682-C93AFAA57F0F}"/>
    <dgm:cxn modelId="{11B9DCA1-7D48-443F-8AD3-B30B2E6AEB77}" type="presOf" srcId="{DB7C6F09-7984-4FC4-9286-D6D1DD5752B5}" destId="{7D9D000E-BCF3-45D7-A43E-1AB19C090732}" srcOrd="0" destOrd="0" presId="urn:microsoft.com/office/officeart/2005/8/layout/vList2"/>
    <dgm:cxn modelId="{DF3BF4CF-0470-4F5B-87AF-9CF00314D508}" type="presOf" srcId="{CDF9AF0E-AA5A-4F00-966C-1C1350F2A86D}" destId="{4FCA5B09-5530-4E81-8937-A0AB887F7488}" srcOrd="0" destOrd="0" presId="urn:microsoft.com/office/officeart/2005/8/layout/vList2"/>
    <dgm:cxn modelId="{EF22F0F7-9BB3-4C1B-AFCD-25D068A3A0BA}" srcId="{5EB0F84E-4419-4ADD-AE0D-815DB8F0EF74}" destId="{18344A51-A7C8-44EA-9827-5E6539BE4388}" srcOrd="1" destOrd="0" parTransId="{8E8563E1-AB78-48C7-A812-34768EA36207}" sibTransId="{05C00F4A-D99D-4165-A9D6-C3F17C4F714A}"/>
    <dgm:cxn modelId="{9C0C0E07-5C9C-4D83-BCFC-187CF5E89353}" type="presParOf" srcId="{3B697139-9E3B-4013-8328-E3CC0E6D6AE8}" destId="{7D9D000E-BCF3-45D7-A43E-1AB19C090732}" srcOrd="0" destOrd="0" presId="urn:microsoft.com/office/officeart/2005/8/layout/vList2"/>
    <dgm:cxn modelId="{729B44F2-4823-4EAB-9CA1-F54D903BFADA}" type="presParOf" srcId="{3B697139-9E3B-4013-8328-E3CC0E6D6AE8}" destId="{9E0FD1BE-69C2-41D1-B01E-19EBE201C5E3}" srcOrd="1" destOrd="0" presId="urn:microsoft.com/office/officeart/2005/8/layout/vList2"/>
    <dgm:cxn modelId="{BB8CBD3A-7F12-4EA2-BC13-C4652EC827E5}" type="presParOf" srcId="{3B697139-9E3B-4013-8328-E3CC0E6D6AE8}" destId="{C50AEFA1-6188-41CA-A11B-0D2BBF0B72F7}" srcOrd="2" destOrd="0" presId="urn:microsoft.com/office/officeart/2005/8/layout/vList2"/>
    <dgm:cxn modelId="{3C649BCB-9502-4800-990E-E886D77D8A30}" type="presParOf" srcId="{3B697139-9E3B-4013-8328-E3CC0E6D6AE8}" destId="{BBA0FAC6-E0E5-4308-B23D-F94CD718D510}" srcOrd="3" destOrd="0" presId="urn:microsoft.com/office/officeart/2005/8/layout/vList2"/>
    <dgm:cxn modelId="{5277208B-6547-47CA-95E3-33863E5F6639}" type="presParOf" srcId="{3B697139-9E3B-4013-8328-E3CC0E6D6AE8}" destId="{4FCA5B09-5530-4E81-8937-A0AB887F748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17515E0-41A1-4CDE-8D17-944F315F4A5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E965AD32-9E02-41C0-800F-1C876B1A9ECB}">
      <dgm:prSet/>
      <dgm:spPr/>
      <dgm:t>
        <a:bodyPr/>
        <a:lstStyle/>
        <a:p>
          <a:r>
            <a:rPr lang="en-US" b="0" i="0" baseline="0"/>
            <a:t>Add missing species → new dots → bigger cloud.</a:t>
          </a:r>
          <a:endParaRPr lang="en-IN"/>
        </a:p>
      </dgm:t>
    </dgm:pt>
    <dgm:pt modelId="{D64E1551-DAE6-4AC6-BF95-9CC0585B36DC}" type="parTrans" cxnId="{698C9FDE-11BD-4588-BAB0-E0848220D6C8}">
      <dgm:prSet/>
      <dgm:spPr/>
      <dgm:t>
        <a:bodyPr/>
        <a:lstStyle/>
        <a:p>
          <a:endParaRPr lang="en-IN"/>
        </a:p>
      </dgm:t>
    </dgm:pt>
    <dgm:pt modelId="{2D8F6CBF-ADAA-4867-A092-2ABA3A8206A4}" type="sibTrans" cxnId="{698C9FDE-11BD-4588-BAB0-E0848220D6C8}">
      <dgm:prSet/>
      <dgm:spPr/>
      <dgm:t>
        <a:bodyPr/>
        <a:lstStyle/>
        <a:p>
          <a:endParaRPr lang="en-IN"/>
        </a:p>
      </dgm:t>
    </dgm:pt>
    <dgm:pt modelId="{330DD76E-9419-41EF-BBAA-B281569482FB}">
      <dgm:prSet/>
      <dgm:spPr/>
      <dgm:t>
        <a:bodyPr/>
        <a:lstStyle/>
        <a:p>
          <a:r>
            <a:rPr lang="en-US" b="0" i="0" baseline="0"/>
            <a:t>Correct trait values → shift or reshape cloud.</a:t>
          </a:r>
          <a:endParaRPr lang="en-IN"/>
        </a:p>
      </dgm:t>
    </dgm:pt>
    <dgm:pt modelId="{0BA874CC-BAE6-42A3-8AD7-A74E8E544F06}" type="parTrans" cxnId="{F28BF10B-6054-4EDE-BBC6-BAA0B10A5DA9}">
      <dgm:prSet/>
      <dgm:spPr/>
      <dgm:t>
        <a:bodyPr/>
        <a:lstStyle/>
        <a:p>
          <a:endParaRPr lang="en-IN"/>
        </a:p>
      </dgm:t>
    </dgm:pt>
    <dgm:pt modelId="{F79D4E50-54DD-411A-AD89-F14D47F12E0E}" type="sibTrans" cxnId="{F28BF10B-6054-4EDE-BBC6-BAA0B10A5DA9}">
      <dgm:prSet/>
      <dgm:spPr/>
      <dgm:t>
        <a:bodyPr/>
        <a:lstStyle/>
        <a:p>
          <a:endParaRPr lang="en-IN"/>
        </a:p>
      </dgm:t>
    </dgm:pt>
    <dgm:pt modelId="{16154846-5E6A-4AE1-9790-9E2B655FEBFD}" type="pres">
      <dgm:prSet presAssocID="{317515E0-41A1-4CDE-8D17-944F315F4A59}" presName="linear" presStyleCnt="0">
        <dgm:presLayoutVars>
          <dgm:animLvl val="lvl"/>
          <dgm:resizeHandles val="exact"/>
        </dgm:presLayoutVars>
      </dgm:prSet>
      <dgm:spPr/>
    </dgm:pt>
    <dgm:pt modelId="{430F704B-05BE-4F2D-B66A-17BCF57429BC}" type="pres">
      <dgm:prSet presAssocID="{E965AD32-9E02-41C0-800F-1C876B1A9EC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E0301AB-AB96-4853-8CB5-1F326A87C282}" type="pres">
      <dgm:prSet presAssocID="{2D8F6CBF-ADAA-4867-A092-2ABA3A8206A4}" presName="spacer" presStyleCnt="0"/>
      <dgm:spPr/>
    </dgm:pt>
    <dgm:pt modelId="{3A2289AE-0E46-4E1F-8B80-5F83AA40B520}" type="pres">
      <dgm:prSet presAssocID="{330DD76E-9419-41EF-BBAA-B281569482F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28BF10B-6054-4EDE-BBC6-BAA0B10A5DA9}" srcId="{317515E0-41A1-4CDE-8D17-944F315F4A59}" destId="{330DD76E-9419-41EF-BBAA-B281569482FB}" srcOrd="1" destOrd="0" parTransId="{0BA874CC-BAE6-42A3-8AD7-A74E8E544F06}" sibTransId="{F79D4E50-54DD-411A-AD89-F14D47F12E0E}"/>
    <dgm:cxn modelId="{56269C17-BFBA-4D24-A534-565047EEF7DE}" type="presOf" srcId="{317515E0-41A1-4CDE-8D17-944F315F4A59}" destId="{16154846-5E6A-4AE1-9790-9E2B655FEBFD}" srcOrd="0" destOrd="0" presId="urn:microsoft.com/office/officeart/2005/8/layout/vList2"/>
    <dgm:cxn modelId="{B6D6D998-0601-4863-805C-D81EF7292811}" type="presOf" srcId="{E965AD32-9E02-41C0-800F-1C876B1A9ECB}" destId="{430F704B-05BE-4F2D-B66A-17BCF57429BC}" srcOrd="0" destOrd="0" presId="urn:microsoft.com/office/officeart/2005/8/layout/vList2"/>
    <dgm:cxn modelId="{FBBC28A4-51A8-4498-9FE5-F7757C5F232B}" type="presOf" srcId="{330DD76E-9419-41EF-BBAA-B281569482FB}" destId="{3A2289AE-0E46-4E1F-8B80-5F83AA40B520}" srcOrd="0" destOrd="0" presId="urn:microsoft.com/office/officeart/2005/8/layout/vList2"/>
    <dgm:cxn modelId="{698C9FDE-11BD-4588-BAB0-E0848220D6C8}" srcId="{317515E0-41A1-4CDE-8D17-944F315F4A59}" destId="{E965AD32-9E02-41C0-800F-1C876B1A9ECB}" srcOrd="0" destOrd="0" parTransId="{D64E1551-DAE6-4AC6-BF95-9CC0585B36DC}" sibTransId="{2D8F6CBF-ADAA-4867-A092-2ABA3A8206A4}"/>
    <dgm:cxn modelId="{662C22AD-339F-494E-B03B-A04C787237AD}" type="presParOf" srcId="{16154846-5E6A-4AE1-9790-9E2B655FEBFD}" destId="{430F704B-05BE-4F2D-B66A-17BCF57429BC}" srcOrd="0" destOrd="0" presId="urn:microsoft.com/office/officeart/2005/8/layout/vList2"/>
    <dgm:cxn modelId="{7AE0F6E8-EFF1-4BCB-B7CB-00492FE1B5CA}" type="presParOf" srcId="{16154846-5E6A-4AE1-9790-9E2B655FEBFD}" destId="{7E0301AB-AB96-4853-8CB5-1F326A87C282}" srcOrd="1" destOrd="0" presId="urn:microsoft.com/office/officeart/2005/8/layout/vList2"/>
    <dgm:cxn modelId="{864E0894-9CF5-49FD-96E8-3D8F5BAC6216}" type="presParOf" srcId="{16154846-5E6A-4AE1-9790-9E2B655FEBFD}" destId="{3A2289AE-0E46-4E1F-8B80-5F83AA40B52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CF7B9B2-F5E7-41A9-BDA3-D2269FB974E0}" type="doc">
      <dgm:prSet loTypeId="urn:microsoft.com/office/officeart/2005/8/layout/list1" loCatId="list" qsTypeId="urn:microsoft.com/office/officeart/2005/8/quickstyle/3d2" qsCatId="3D" csTypeId="urn:microsoft.com/office/officeart/2005/8/colors/accent6_2" csCatId="accent6"/>
      <dgm:spPr/>
      <dgm:t>
        <a:bodyPr/>
        <a:lstStyle/>
        <a:p>
          <a:endParaRPr lang="en-IN"/>
        </a:p>
      </dgm:t>
    </dgm:pt>
    <dgm:pt modelId="{A5532D3C-83DA-4AF3-AFBE-E2F1F240AE56}">
      <dgm:prSet/>
      <dgm:spPr/>
      <dgm:t>
        <a:bodyPr/>
        <a:lstStyle/>
        <a:p>
          <a:r>
            <a:rPr lang="en-US" b="1" dirty="0"/>
            <a:t>Extract old Marquesas data from GIFT</a:t>
          </a:r>
          <a:endParaRPr lang="en-IN" dirty="0"/>
        </a:p>
      </dgm:t>
    </dgm:pt>
    <dgm:pt modelId="{04A2D34B-4657-4B68-958E-F994040AC289}" type="parTrans" cxnId="{52983F68-EA95-45E4-AB6B-AC3E829D6364}">
      <dgm:prSet/>
      <dgm:spPr/>
      <dgm:t>
        <a:bodyPr/>
        <a:lstStyle/>
        <a:p>
          <a:endParaRPr lang="en-IN"/>
        </a:p>
      </dgm:t>
    </dgm:pt>
    <dgm:pt modelId="{A800DD12-CEF3-4D39-8A48-10173E6076AD}" type="sibTrans" cxnId="{52983F68-EA95-45E4-AB6B-AC3E829D6364}">
      <dgm:prSet/>
      <dgm:spPr/>
      <dgm:t>
        <a:bodyPr/>
        <a:lstStyle/>
        <a:p>
          <a:endParaRPr lang="en-IN"/>
        </a:p>
      </dgm:t>
    </dgm:pt>
    <dgm:pt modelId="{C174EAA9-F9F0-4FDE-B6C0-CAC01C644DE2}">
      <dgm:prSet/>
      <dgm:spPr/>
      <dgm:t>
        <a:bodyPr/>
        <a:lstStyle/>
        <a:p>
          <a:r>
            <a:rPr lang="en-US" b="1"/>
            <a:t>Collect new species/traits from Flora</a:t>
          </a:r>
          <a:endParaRPr lang="en-IN"/>
        </a:p>
      </dgm:t>
    </dgm:pt>
    <dgm:pt modelId="{DFF61226-92B3-48F8-89B7-611D1DEA0100}" type="parTrans" cxnId="{8FDEE74C-EA2E-4044-B1F1-41A51D47A03E}">
      <dgm:prSet/>
      <dgm:spPr/>
      <dgm:t>
        <a:bodyPr/>
        <a:lstStyle/>
        <a:p>
          <a:endParaRPr lang="en-IN"/>
        </a:p>
      </dgm:t>
    </dgm:pt>
    <dgm:pt modelId="{6A9EF610-E01F-4DDD-9BB9-57A39DDFC101}" type="sibTrans" cxnId="{8FDEE74C-EA2E-4044-B1F1-41A51D47A03E}">
      <dgm:prSet/>
      <dgm:spPr/>
      <dgm:t>
        <a:bodyPr/>
        <a:lstStyle/>
        <a:p>
          <a:endParaRPr lang="en-IN"/>
        </a:p>
      </dgm:t>
    </dgm:pt>
    <dgm:pt modelId="{1F63BFF1-0682-4A08-A735-13E1EE02EBDA}">
      <dgm:prSet/>
      <dgm:spPr/>
      <dgm:t>
        <a:bodyPr/>
        <a:lstStyle/>
        <a:p>
          <a:r>
            <a:rPr lang="en-US" b="1"/>
            <a:t>Merge &amp; clean in Excel/R</a:t>
          </a:r>
          <a:endParaRPr lang="en-IN"/>
        </a:p>
      </dgm:t>
    </dgm:pt>
    <dgm:pt modelId="{DCF87BB1-3116-4A87-9BCE-19E09F2735B0}" type="parTrans" cxnId="{DBE768C1-6F50-4E14-9282-2CB6CFC48D0D}">
      <dgm:prSet/>
      <dgm:spPr/>
      <dgm:t>
        <a:bodyPr/>
        <a:lstStyle/>
        <a:p>
          <a:endParaRPr lang="en-IN"/>
        </a:p>
      </dgm:t>
    </dgm:pt>
    <dgm:pt modelId="{55D8509E-83E3-4413-95FE-07BB7D99E357}" type="sibTrans" cxnId="{DBE768C1-6F50-4E14-9282-2CB6CFC48D0D}">
      <dgm:prSet/>
      <dgm:spPr/>
      <dgm:t>
        <a:bodyPr/>
        <a:lstStyle/>
        <a:p>
          <a:endParaRPr lang="en-IN"/>
        </a:p>
      </dgm:t>
    </dgm:pt>
    <dgm:pt modelId="{99612503-3723-406C-9F4D-187A19E4DF0F}">
      <dgm:prSet/>
      <dgm:spPr/>
      <dgm:t>
        <a:bodyPr/>
        <a:lstStyle/>
        <a:p>
          <a:r>
            <a:rPr lang="en-US" b="1"/>
            <a:t>Build trait space using funspace</a:t>
          </a:r>
          <a:endParaRPr lang="en-IN"/>
        </a:p>
      </dgm:t>
    </dgm:pt>
    <dgm:pt modelId="{98606EEE-A3DF-4C93-BC3C-F17B504100EC}" type="parTrans" cxnId="{FA5AA055-6D3A-457D-B32E-932ECE58DF07}">
      <dgm:prSet/>
      <dgm:spPr/>
      <dgm:t>
        <a:bodyPr/>
        <a:lstStyle/>
        <a:p>
          <a:endParaRPr lang="en-IN"/>
        </a:p>
      </dgm:t>
    </dgm:pt>
    <dgm:pt modelId="{7B51C31D-B225-4776-AC20-A57FCDDC15FA}" type="sibTrans" cxnId="{FA5AA055-6D3A-457D-B32E-932ECE58DF07}">
      <dgm:prSet/>
      <dgm:spPr/>
      <dgm:t>
        <a:bodyPr/>
        <a:lstStyle/>
        <a:p>
          <a:endParaRPr lang="en-IN"/>
        </a:p>
      </dgm:t>
    </dgm:pt>
    <dgm:pt modelId="{B2DCA192-4DD5-4A6A-AE6A-649BE3A8A3FA}">
      <dgm:prSet custT="1"/>
      <dgm:spPr/>
      <dgm:t>
        <a:bodyPr/>
        <a:lstStyle/>
        <a:p>
          <a:r>
            <a:rPr lang="en-IN" sz="2000" b="1" dirty="0"/>
            <a:t>Compare before vs after</a:t>
          </a:r>
          <a:r>
            <a:rPr lang="en-US" sz="2200" b="1" i="0" baseline="0" dirty="0"/>
            <a:t>.</a:t>
          </a:r>
          <a:endParaRPr lang="en-IN" sz="2200" dirty="0"/>
        </a:p>
      </dgm:t>
    </dgm:pt>
    <dgm:pt modelId="{3A19A908-D350-4179-9BB0-0EA00AB7AD4C}" type="parTrans" cxnId="{0DC7FBF0-11EE-4B5C-8A0A-73CBB45F8E08}">
      <dgm:prSet/>
      <dgm:spPr/>
      <dgm:t>
        <a:bodyPr/>
        <a:lstStyle/>
        <a:p>
          <a:endParaRPr lang="en-IN"/>
        </a:p>
      </dgm:t>
    </dgm:pt>
    <dgm:pt modelId="{D56F1F1E-7AC4-49B0-9E9D-C4BBC8D0E555}" type="sibTrans" cxnId="{0DC7FBF0-11EE-4B5C-8A0A-73CBB45F8E08}">
      <dgm:prSet/>
      <dgm:spPr/>
      <dgm:t>
        <a:bodyPr/>
        <a:lstStyle/>
        <a:p>
          <a:endParaRPr lang="en-IN"/>
        </a:p>
      </dgm:t>
    </dgm:pt>
    <dgm:pt modelId="{F787352A-0167-451D-BD2B-535E0BDEFA8E}" type="pres">
      <dgm:prSet presAssocID="{CCF7B9B2-F5E7-41A9-BDA3-D2269FB974E0}" presName="linear" presStyleCnt="0">
        <dgm:presLayoutVars>
          <dgm:dir/>
          <dgm:animLvl val="lvl"/>
          <dgm:resizeHandles val="exact"/>
        </dgm:presLayoutVars>
      </dgm:prSet>
      <dgm:spPr/>
    </dgm:pt>
    <dgm:pt modelId="{0B85F9A4-38BE-4240-BEAF-703589ACF075}" type="pres">
      <dgm:prSet presAssocID="{A5532D3C-83DA-4AF3-AFBE-E2F1F240AE56}" presName="parentLin" presStyleCnt="0"/>
      <dgm:spPr/>
    </dgm:pt>
    <dgm:pt modelId="{B93747D4-F43B-49B9-91D9-C7AC8A3136DF}" type="pres">
      <dgm:prSet presAssocID="{A5532D3C-83DA-4AF3-AFBE-E2F1F240AE56}" presName="parentLeftMargin" presStyleLbl="node1" presStyleIdx="0" presStyleCnt="5"/>
      <dgm:spPr/>
    </dgm:pt>
    <dgm:pt modelId="{AC019A12-FAB1-414B-BF06-B29DB5BEE2A1}" type="pres">
      <dgm:prSet presAssocID="{A5532D3C-83DA-4AF3-AFBE-E2F1F240AE5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B28A38D-D616-4E77-8CC2-230EA0F0DBB1}" type="pres">
      <dgm:prSet presAssocID="{A5532D3C-83DA-4AF3-AFBE-E2F1F240AE56}" presName="negativeSpace" presStyleCnt="0"/>
      <dgm:spPr/>
    </dgm:pt>
    <dgm:pt modelId="{51D9DC51-854E-461C-A21F-DF11D1FB207A}" type="pres">
      <dgm:prSet presAssocID="{A5532D3C-83DA-4AF3-AFBE-E2F1F240AE56}" presName="childText" presStyleLbl="conFgAcc1" presStyleIdx="0" presStyleCnt="5">
        <dgm:presLayoutVars>
          <dgm:bulletEnabled val="1"/>
        </dgm:presLayoutVars>
      </dgm:prSet>
      <dgm:spPr/>
    </dgm:pt>
    <dgm:pt modelId="{CAE14BDD-F231-438E-BFD7-F349BFF5D6B7}" type="pres">
      <dgm:prSet presAssocID="{A800DD12-CEF3-4D39-8A48-10173E6076AD}" presName="spaceBetweenRectangles" presStyleCnt="0"/>
      <dgm:spPr/>
    </dgm:pt>
    <dgm:pt modelId="{5CB81F2F-C342-42CC-A5D5-32B64EE755AC}" type="pres">
      <dgm:prSet presAssocID="{C174EAA9-F9F0-4FDE-B6C0-CAC01C644DE2}" presName="parentLin" presStyleCnt="0"/>
      <dgm:spPr/>
    </dgm:pt>
    <dgm:pt modelId="{7185F8CF-E5B5-43C8-830F-1F94F770CFA4}" type="pres">
      <dgm:prSet presAssocID="{C174EAA9-F9F0-4FDE-B6C0-CAC01C644DE2}" presName="parentLeftMargin" presStyleLbl="node1" presStyleIdx="0" presStyleCnt="5"/>
      <dgm:spPr/>
    </dgm:pt>
    <dgm:pt modelId="{0C8775B2-92A8-4983-BF6C-A55FDC224D59}" type="pres">
      <dgm:prSet presAssocID="{C174EAA9-F9F0-4FDE-B6C0-CAC01C644DE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9257CBB-6A83-48E6-A00F-D6AC73835FF9}" type="pres">
      <dgm:prSet presAssocID="{C174EAA9-F9F0-4FDE-B6C0-CAC01C644DE2}" presName="negativeSpace" presStyleCnt="0"/>
      <dgm:spPr/>
    </dgm:pt>
    <dgm:pt modelId="{F8289057-0501-4D80-BB5C-ABFF41FC867F}" type="pres">
      <dgm:prSet presAssocID="{C174EAA9-F9F0-4FDE-B6C0-CAC01C644DE2}" presName="childText" presStyleLbl="conFgAcc1" presStyleIdx="1" presStyleCnt="5">
        <dgm:presLayoutVars>
          <dgm:bulletEnabled val="1"/>
        </dgm:presLayoutVars>
      </dgm:prSet>
      <dgm:spPr/>
    </dgm:pt>
    <dgm:pt modelId="{82AC0A74-FE5D-42BA-98B6-C4562D365DF2}" type="pres">
      <dgm:prSet presAssocID="{6A9EF610-E01F-4DDD-9BB9-57A39DDFC101}" presName="spaceBetweenRectangles" presStyleCnt="0"/>
      <dgm:spPr/>
    </dgm:pt>
    <dgm:pt modelId="{1B92510F-A294-4512-ACA2-2A9F713867E4}" type="pres">
      <dgm:prSet presAssocID="{1F63BFF1-0682-4A08-A735-13E1EE02EBDA}" presName="parentLin" presStyleCnt="0"/>
      <dgm:spPr/>
    </dgm:pt>
    <dgm:pt modelId="{04F9942A-6A93-4066-AA82-922BF9FED4CA}" type="pres">
      <dgm:prSet presAssocID="{1F63BFF1-0682-4A08-A735-13E1EE02EBDA}" presName="parentLeftMargin" presStyleLbl="node1" presStyleIdx="1" presStyleCnt="5"/>
      <dgm:spPr/>
    </dgm:pt>
    <dgm:pt modelId="{95C48034-AE11-408E-8568-3DAA3E4C6F67}" type="pres">
      <dgm:prSet presAssocID="{1F63BFF1-0682-4A08-A735-13E1EE02EBD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D52BF5C-E699-4733-8F0A-45ADC517C93F}" type="pres">
      <dgm:prSet presAssocID="{1F63BFF1-0682-4A08-A735-13E1EE02EBDA}" presName="negativeSpace" presStyleCnt="0"/>
      <dgm:spPr/>
    </dgm:pt>
    <dgm:pt modelId="{ABE9174D-7C8A-43AE-9733-9ED57E91B97D}" type="pres">
      <dgm:prSet presAssocID="{1F63BFF1-0682-4A08-A735-13E1EE02EBDA}" presName="childText" presStyleLbl="conFgAcc1" presStyleIdx="2" presStyleCnt="5">
        <dgm:presLayoutVars>
          <dgm:bulletEnabled val="1"/>
        </dgm:presLayoutVars>
      </dgm:prSet>
      <dgm:spPr/>
    </dgm:pt>
    <dgm:pt modelId="{AE546E47-C9FA-4429-88D4-4BEBC5A1F25B}" type="pres">
      <dgm:prSet presAssocID="{55D8509E-83E3-4413-95FE-07BB7D99E357}" presName="spaceBetweenRectangles" presStyleCnt="0"/>
      <dgm:spPr/>
    </dgm:pt>
    <dgm:pt modelId="{F1C922C9-47CB-4D2F-BD51-C85228170C35}" type="pres">
      <dgm:prSet presAssocID="{99612503-3723-406C-9F4D-187A19E4DF0F}" presName="parentLin" presStyleCnt="0"/>
      <dgm:spPr/>
    </dgm:pt>
    <dgm:pt modelId="{8AF86AE6-8F6A-4061-916C-C3A02B210140}" type="pres">
      <dgm:prSet presAssocID="{99612503-3723-406C-9F4D-187A19E4DF0F}" presName="parentLeftMargin" presStyleLbl="node1" presStyleIdx="2" presStyleCnt="5"/>
      <dgm:spPr/>
    </dgm:pt>
    <dgm:pt modelId="{1DD0EB2D-6CC7-43CC-B14E-61B06DD96723}" type="pres">
      <dgm:prSet presAssocID="{99612503-3723-406C-9F4D-187A19E4DF0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5F2EE69-5994-4966-8E14-DB069EEFA8D9}" type="pres">
      <dgm:prSet presAssocID="{99612503-3723-406C-9F4D-187A19E4DF0F}" presName="negativeSpace" presStyleCnt="0"/>
      <dgm:spPr/>
    </dgm:pt>
    <dgm:pt modelId="{A18D5B33-B5B6-4717-B76F-087916FCADE8}" type="pres">
      <dgm:prSet presAssocID="{99612503-3723-406C-9F4D-187A19E4DF0F}" presName="childText" presStyleLbl="conFgAcc1" presStyleIdx="3" presStyleCnt="5">
        <dgm:presLayoutVars>
          <dgm:bulletEnabled val="1"/>
        </dgm:presLayoutVars>
      </dgm:prSet>
      <dgm:spPr/>
    </dgm:pt>
    <dgm:pt modelId="{39AAA970-AE7E-4D28-AF0A-F84C325A12E8}" type="pres">
      <dgm:prSet presAssocID="{7B51C31D-B225-4776-AC20-A57FCDDC15FA}" presName="spaceBetweenRectangles" presStyleCnt="0"/>
      <dgm:spPr/>
    </dgm:pt>
    <dgm:pt modelId="{53BF9259-65B6-41E3-828E-288FF4C5499D}" type="pres">
      <dgm:prSet presAssocID="{B2DCA192-4DD5-4A6A-AE6A-649BE3A8A3FA}" presName="parentLin" presStyleCnt="0"/>
      <dgm:spPr/>
    </dgm:pt>
    <dgm:pt modelId="{F2325DFA-5648-4AB5-B6C0-653B197DBA80}" type="pres">
      <dgm:prSet presAssocID="{B2DCA192-4DD5-4A6A-AE6A-649BE3A8A3FA}" presName="parentLeftMargin" presStyleLbl="node1" presStyleIdx="3" presStyleCnt="5"/>
      <dgm:spPr/>
    </dgm:pt>
    <dgm:pt modelId="{2FCA76F8-86AF-4A9D-A395-84865E531AAC}" type="pres">
      <dgm:prSet presAssocID="{B2DCA192-4DD5-4A6A-AE6A-649BE3A8A3F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AD5E6FE-3192-4DD6-9344-8B8ABB68E512}" type="pres">
      <dgm:prSet presAssocID="{B2DCA192-4DD5-4A6A-AE6A-649BE3A8A3FA}" presName="negativeSpace" presStyleCnt="0"/>
      <dgm:spPr/>
    </dgm:pt>
    <dgm:pt modelId="{B1CBDBBF-C6F1-4722-BA92-FE320C57B130}" type="pres">
      <dgm:prSet presAssocID="{B2DCA192-4DD5-4A6A-AE6A-649BE3A8A3F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3C7FF509-5868-4F4A-9C8B-74F13AC00C36}" type="presOf" srcId="{99612503-3723-406C-9F4D-187A19E4DF0F}" destId="{8AF86AE6-8F6A-4061-916C-C3A02B210140}" srcOrd="0" destOrd="0" presId="urn:microsoft.com/office/officeart/2005/8/layout/list1"/>
    <dgm:cxn modelId="{31AB5A21-1044-4CEA-8E87-511FE7BADD81}" type="presOf" srcId="{B2DCA192-4DD5-4A6A-AE6A-649BE3A8A3FA}" destId="{2FCA76F8-86AF-4A9D-A395-84865E531AAC}" srcOrd="1" destOrd="0" presId="urn:microsoft.com/office/officeart/2005/8/layout/list1"/>
    <dgm:cxn modelId="{364BDE61-61F4-49FA-99A6-17A467A24803}" type="presOf" srcId="{C174EAA9-F9F0-4FDE-B6C0-CAC01C644DE2}" destId="{0C8775B2-92A8-4983-BF6C-A55FDC224D59}" srcOrd="1" destOrd="0" presId="urn:microsoft.com/office/officeart/2005/8/layout/list1"/>
    <dgm:cxn modelId="{EFED9565-1FF7-4E67-A94C-07DB756E2658}" type="presOf" srcId="{A5532D3C-83DA-4AF3-AFBE-E2F1F240AE56}" destId="{AC019A12-FAB1-414B-BF06-B29DB5BEE2A1}" srcOrd="1" destOrd="0" presId="urn:microsoft.com/office/officeart/2005/8/layout/list1"/>
    <dgm:cxn modelId="{52983F68-EA95-45E4-AB6B-AC3E829D6364}" srcId="{CCF7B9B2-F5E7-41A9-BDA3-D2269FB974E0}" destId="{A5532D3C-83DA-4AF3-AFBE-E2F1F240AE56}" srcOrd="0" destOrd="0" parTransId="{04A2D34B-4657-4B68-958E-F994040AC289}" sibTransId="{A800DD12-CEF3-4D39-8A48-10173E6076AD}"/>
    <dgm:cxn modelId="{8FDEE74C-EA2E-4044-B1F1-41A51D47A03E}" srcId="{CCF7B9B2-F5E7-41A9-BDA3-D2269FB974E0}" destId="{C174EAA9-F9F0-4FDE-B6C0-CAC01C644DE2}" srcOrd="1" destOrd="0" parTransId="{DFF61226-92B3-48F8-89B7-611D1DEA0100}" sibTransId="{6A9EF610-E01F-4DDD-9BB9-57A39DDFC101}"/>
    <dgm:cxn modelId="{A95BD86E-EA5D-474C-AFFC-C63CC3682B27}" type="presOf" srcId="{C174EAA9-F9F0-4FDE-B6C0-CAC01C644DE2}" destId="{7185F8CF-E5B5-43C8-830F-1F94F770CFA4}" srcOrd="0" destOrd="0" presId="urn:microsoft.com/office/officeart/2005/8/layout/list1"/>
    <dgm:cxn modelId="{FA5AA055-6D3A-457D-B32E-932ECE58DF07}" srcId="{CCF7B9B2-F5E7-41A9-BDA3-D2269FB974E0}" destId="{99612503-3723-406C-9F4D-187A19E4DF0F}" srcOrd="3" destOrd="0" parTransId="{98606EEE-A3DF-4C93-BC3C-F17B504100EC}" sibTransId="{7B51C31D-B225-4776-AC20-A57FCDDC15FA}"/>
    <dgm:cxn modelId="{ABAF0F88-89A9-4F63-9EF2-D29CB83E32E0}" type="presOf" srcId="{1F63BFF1-0682-4A08-A735-13E1EE02EBDA}" destId="{95C48034-AE11-408E-8568-3DAA3E4C6F67}" srcOrd="1" destOrd="0" presId="urn:microsoft.com/office/officeart/2005/8/layout/list1"/>
    <dgm:cxn modelId="{EF3C9E91-18B3-4B92-89BF-9BBC749DF155}" type="presOf" srcId="{99612503-3723-406C-9F4D-187A19E4DF0F}" destId="{1DD0EB2D-6CC7-43CC-B14E-61B06DD96723}" srcOrd="1" destOrd="0" presId="urn:microsoft.com/office/officeart/2005/8/layout/list1"/>
    <dgm:cxn modelId="{25FE96A1-62A3-4419-B9F1-2FC741B4122C}" type="presOf" srcId="{CCF7B9B2-F5E7-41A9-BDA3-D2269FB974E0}" destId="{F787352A-0167-451D-BD2B-535E0BDEFA8E}" srcOrd="0" destOrd="0" presId="urn:microsoft.com/office/officeart/2005/8/layout/list1"/>
    <dgm:cxn modelId="{DBE768C1-6F50-4E14-9282-2CB6CFC48D0D}" srcId="{CCF7B9B2-F5E7-41A9-BDA3-D2269FB974E0}" destId="{1F63BFF1-0682-4A08-A735-13E1EE02EBDA}" srcOrd="2" destOrd="0" parTransId="{DCF87BB1-3116-4A87-9BCE-19E09F2735B0}" sibTransId="{55D8509E-83E3-4413-95FE-07BB7D99E357}"/>
    <dgm:cxn modelId="{EDBA74C2-616A-4D19-B80F-CF6D9E057ACA}" type="presOf" srcId="{1F63BFF1-0682-4A08-A735-13E1EE02EBDA}" destId="{04F9942A-6A93-4066-AA82-922BF9FED4CA}" srcOrd="0" destOrd="0" presId="urn:microsoft.com/office/officeart/2005/8/layout/list1"/>
    <dgm:cxn modelId="{28BEC4C8-90F9-4557-B877-1EDC37273D21}" type="presOf" srcId="{B2DCA192-4DD5-4A6A-AE6A-649BE3A8A3FA}" destId="{F2325DFA-5648-4AB5-B6C0-653B197DBA80}" srcOrd="0" destOrd="0" presId="urn:microsoft.com/office/officeart/2005/8/layout/list1"/>
    <dgm:cxn modelId="{20C9AAD4-EA16-4E10-92C8-60DEB0445093}" type="presOf" srcId="{A5532D3C-83DA-4AF3-AFBE-E2F1F240AE56}" destId="{B93747D4-F43B-49B9-91D9-C7AC8A3136DF}" srcOrd="0" destOrd="0" presId="urn:microsoft.com/office/officeart/2005/8/layout/list1"/>
    <dgm:cxn modelId="{0DC7FBF0-11EE-4B5C-8A0A-73CBB45F8E08}" srcId="{CCF7B9B2-F5E7-41A9-BDA3-D2269FB974E0}" destId="{B2DCA192-4DD5-4A6A-AE6A-649BE3A8A3FA}" srcOrd="4" destOrd="0" parTransId="{3A19A908-D350-4179-9BB0-0EA00AB7AD4C}" sibTransId="{D56F1F1E-7AC4-49B0-9E9D-C4BBC8D0E555}"/>
    <dgm:cxn modelId="{7F47BD88-0775-45CC-A644-9E47257EA0CA}" type="presParOf" srcId="{F787352A-0167-451D-BD2B-535E0BDEFA8E}" destId="{0B85F9A4-38BE-4240-BEAF-703589ACF075}" srcOrd="0" destOrd="0" presId="urn:microsoft.com/office/officeart/2005/8/layout/list1"/>
    <dgm:cxn modelId="{FA3F77DA-1DB9-44A8-BBD3-2D378B707933}" type="presParOf" srcId="{0B85F9A4-38BE-4240-BEAF-703589ACF075}" destId="{B93747D4-F43B-49B9-91D9-C7AC8A3136DF}" srcOrd="0" destOrd="0" presId="urn:microsoft.com/office/officeart/2005/8/layout/list1"/>
    <dgm:cxn modelId="{70EA7D46-4251-4C67-92CF-A6F80FAECF45}" type="presParOf" srcId="{0B85F9A4-38BE-4240-BEAF-703589ACF075}" destId="{AC019A12-FAB1-414B-BF06-B29DB5BEE2A1}" srcOrd="1" destOrd="0" presId="urn:microsoft.com/office/officeart/2005/8/layout/list1"/>
    <dgm:cxn modelId="{0629479F-E48B-4FB9-AE42-977B4D527182}" type="presParOf" srcId="{F787352A-0167-451D-BD2B-535E0BDEFA8E}" destId="{4B28A38D-D616-4E77-8CC2-230EA0F0DBB1}" srcOrd="1" destOrd="0" presId="urn:microsoft.com/office/officeart/2005/8/layout/list1"/>
    <dgm:cxn modelId="{6C9CB710-53B6-4A08-A258-5E0A663A85C3}" type="presParOf" srcId="{F787352A-0167-451D-BD2B-535E0BDEFA8E}" destId="{51D9DC51-854E-461C-A21F-DF11D1FB207A}" srcOrd="2" destOrd="0" presId="urn:microsoft.com/office/officeart/2005/8/layout/list1"/>
    <dgm:cxn modelId="{393D8B89-0B56-40B5-8BED-1C7BBFCF7618}" type="presParOf" srcId="{F787352A-0167-451D-BD2B-535E0BDEFA8E}" destId="{CAE14BDD-F231-438E-BFD7-F349BFF5D6B7}" srcOrd="3" destOrd="0" presId="urn:microsoft.com/office/officeart/2005/8/layout/list1"/>
    <dgm:cxn modelId="{AF9321B3-9EF4-494B-BEE5-0569A5BF7D39}" type="presParOf" srcId="{F787352A-0167-451D-BD2B-535E0BDEFA8E}" destId="{5CB81F2F-C342-42CC-A5D5-32B64EE755AC}" srcOrd="4" destOrd="0" presId="urn:microsoft.com/office/officeart/2005/8/layout/list1"/>
    <dgm:cxn modelId="{10207CBE-6E27-4DC4-A205-624B47B8493B}" type="presParOf" srcId="{5CB81F2F-C342-42CC-A5D5-32B64EE755AC}" destId="{7185F8CF-E5B5-43C8-830F-1F94F770CFA4}" srcOrd="0" destOrd="0" presId="urn:microsoft.com/office/officeart/2005/8/layout/list1"/>
    <dgm:cxn modelId="{0A22AC04-EB68-468C-9BBF-B2D23BD2D9B3}" type="presParOf" srcId="{5CB81F2F-C342-42CC-A5D5-32B64EE755AC}" destId="{0C8775B2-92A8-4983-BF6C-A55FDC224D59}" srcOrd="1" destOrd="0" presId="urn:microsoft.com/office/officeart/2005/8/layout/list1"/>
    <dgm:cxn modelId="{87231BB9-AC49-42FF-97CB-0DF04C225F81}" type="presParOf" srcId="{F787352A-0167-451D-BD2B-535E0BDEFA8E}" destId="{F9257CBB-6A83-48E6-A00F-D6AC73835FF9}" srcOrd="5" destOrd="0" presId="urn:microsoft.com/office/officeart/2005/8/layout/list1"/>
    <dgm:cxn modelId="{B39811D7-E4E9-4448-8B3E-4DBDBC81274E}" type="presParOf" srcId="{F787352A-0167-451D-BD2B-535E0BDEFA8E}" destId="{F8289057-0501-4D80-BB5C-ABFF41FC867F}" srcOrd="6" destOrd="0" presId="urn:microsoft.com/office/officeart/2005/8/layout/list1"/>
    <dgm:cxn modelId="{0F26DE80-59F5-4A82-9B43-86243D3F2E49}" type="presParOf" srcId="{F787352A-0167-451D-BD2B-535E0BDEFA8E}" destId="{82AC0A74-FE5D-42BA-98B6-C4562D365DF2}" srcOrd="7" destOrd="0" presId="urn:microsoft.com/office/officeart/2005/8/layout/list1"/>
    <dgm:cxn modelId="{29C7188B-7D03-4A05-9353-CCB26B46F01E}" type="presParOf" srcId="{F787352A-0167-451D-BD2B-535E0BDEFA8E}" destId="{1B92510F-A294-4512-ACA2-2A9F713867E4}" srcOrd="8" destOrd="0" presId="urn:microsoft.com/office/officeart/2005/8/layout/list1"/>
    <dgm:cxn modelId="{46B28622-E09A-4834-9B22-81FBC9C23935}" type="presParOf" srcId="{1B92510F-A294-4512-ACA2-2A9F713867E4}" destId="{04F9942A-6A93-4066-AA82-922BF9FED4CA}" srcOrd="0" destOrd="0" presId="urn:microsoft.com/office/officeart/2005/8/layout/list1"/>
    <dgm:cxn modelId="{9F582EC7-27C3-4CA8-A1C7-7EA6386EBA42}" type="presParOf" srcId="{1B92510F-A294-4512-ACA2-2A9F713867E4}" destId="{95C48034-AE11-408E-8568-3DAA3E4C6F67}" srcOrd="1" destOrd="0" presId="urn:microsoft.com/office/officeart/2005/8/layout/list1"/>
    <dgm:cxn modelId="{E05D5DDD-0CDB-471D-A9CB-9AF96739D7C2}" type="presParOf" srcId="{F787352A-0167-451D-BD2B-535E0BDEFA8E}" destId="{FD52BF5C-E699-4733-8F0A-45ADC517C93F}" srcOrd="9" destOrd="0" presId="urn:microsoft.com/office/officeart/2005/8/layout/list1"/>
    <dgm:cxn modelId="{48C104F6-C08B-4983-A46C-B10B1C5B2323}" type="presParOf" srcId="{F787352A-0167-451D-BD2B-535E0BDEFA8E}" destId="{ABE9174D-7C8A-43AE-9733-9ED57E91B97D}" srcOrd="10" destOrd="0" presId="urn:microsoft.com/office/officeart/2005/8/layout/list1"/>
    <dgm:cxn modelId="{6CB93CD8-E41C-4364-9D08-1B32213432E0}" type="presParOf" srcId="{F787352A-0167-451D-BD2B-535E0BDEFA8E}" destId="{AE546E47-C9FA-4429-88D4-4BEBC5A1F25B}" srcOrd="11" destOrd="0" presId="urn:microsoft.com/office/officeart/2005/8/layout/list1"/>
    <dgm:cxn modelId="{0124EAFE-6A9D-4528-BE86-F3BE54B11BBE}" type="presParOf" srcId="{F787352A-0167-451D-BD2B-535E0BDEFA8E}" destId="{F1C922C9-47CB-4D2F-BD51-C85228170C35}" srcOrd="12" destOrd="0" presId="urn:microsoft.com/office/officeart/2005/8/layout/list1"/>
    <dgm:cxn modelId="{514AECBB-DB15-458A-AB0C-254C15360CBE}" type="presParOf" srcId="{F1C922C9-47CB-4D2F-BD51-C85228170C35}" destId="{8AF86AE6-8F6A-4061-916C-C3A02B210140}" srcOrd="0" destOrd="0" presId="urn:microsoft.com/office/officeart/2005/8/layout/list1"/>
    <dgm:cxn modelId="{BD5ADB4C-CB2D-488C-81B2-6B904C79D9F7}" type="presParOf" srcId="{F1C922C9-47CB-4D2F-BD51-C85228170C35}" destId="{1DD0EB2D-6CC7-43CC-B14E-61B06DD96723}" srcOrd="1" destOrd="0" presId="urn:microsoft.com/office/officeart/2005/8/layout/list1"/>
    <dgm:cxn modelId="{52CA42A7-2E5C-4840-955D-FC5102D10C4D}" type="presParOf" srcId="{F787352A-0167-451D-BD2B-535E0BDEFA8E}" destId="{D5F2EE69-5994-4966-8E14-DB069EEFA8D9}" srcOrd="13" destOrd="0" presId="urn:microsoft.com/office/officeart/2005/8/layout/list1"/>
    <dgm:cxn modelId="{D545D9D2-DD1E-42BB-854E-8C17393B7B12}" type="presParOf" srcId="{F787352A-0167-451D-BD2B-535E0BDEFA8E}" destId="{A18D5B33-B5B6-4717-B76F-087916FCADE8}" srcOrd="14" destOrd="0" presId="urn:microsoft.com/office/officeart/2005/8/layout/list1"/>
    <dgm:cxn modelId="{C1CA1A96-76CD-4EE2-AD7F-51520A717FC7}" type="presParOf" srcId="{F787352A-0167-451D-BD2B-535E0BDEFA8E}" destId="{39AAA970-AE7E-4D28-AF0A-F84C325A12E8}" srcOrd="15" destOrd="0" presId="urn:microsoft.com/office/officeart/2005/8/layout/list1"/>
    <dgm:cxn modelId="{AE51043F-345F-421B-9038-CBC00969B3F5}" type="presParOf" srcId="{F787352A-0167-451D-BD2B-535E0BDEFA8E}" destId="{53BF9259-65B6-41E3-828E-288FF4C5499D}" srcOrd="16" destOrd="0" presId="urn:microsoft.com/office/officeart/2005/8/layout/list1"/>
    <dgm:cxn modelId="{70F5D477-9080-4BD9-A04C-34ABE2D2166A}" type="presParOf" srcId="{53BF9259-65B6-41E3-828E-288FF4C5499D}" destId="{F2325DFA-5648-4AB5-B6C0-653B197DBA80}" srcOrd="0" destOrd="0" presId="urn:microsoft.com/office/officeart/2005/8/layout/list1"/>
    <dgm:cxn modelId="{B484E898-EF67-4B35-B0C1-F1077CF28D83}" type="presParOf" srcId="{53BF9259-65B6-41E3-828E-288FF4C5499D}" destId="{2FCA76F8-86AF-4A9D-A395-84865E531AAC}" srcOrd="1" destOrd="0" presId="urn:microsoft.com/office/officeart/2005/8/layout/list1"/>
    <dgm:cxn modelId="{7B779FAB-4E34-437C-AFE9-F7B45D986763}" type="presParOf" srcId="{F787352A-0167-451D-BD2B-535E0BDEFA8E}" destId="{3AD5E6FE-3192-4DD6-9344-8B8ABB68E512}" srcOrd="17" destOrd="0" presId="urn:microsoft.com/office/officeart/2005/8/layout/list1"/>
    <dgm:cxn modelId="{C794ACEB-229F-4ED4-8FA5-1CA3BF4CFF98}" type="presParOf" srcId="{F787352A-0167-451D-BD2B-535E0BDEFA8E}" destId="{B1CBDBBF-C6F1-4722-BA92-FE320C57B130}" srcOrd="18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718B1-EF45-4B2D-A024-209731404A15}">
      <dsp:nvSpPr>
        <dsp:cNvPr id="0" name=""/>
        <dsp:cNvSpPr/>
      </dsp:nvSpPr>
      <dsp:spPr>
        <a:xfrm>
          <a:off x="2089930" y="45720"/>
          <a:ext cx="2194561" cy="2194561"/>
        </a:xfrm>
        <a:prstGeom prst="ellipse">
          <a:avLst/>
        </a:prstGeom>
        <a:solidFill>
          <a:srgbClr val="00B05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/>
            <a:t>GIFT = Global Inventory of Floras and Traits.</a:t>
          </a:r>
          <a:endParaRPr lang="en-IN" sz="1700" kern="1200" dirty="0"/>
        </a:p>
      </dsp:txBody>
      <dsp:txXfrm>
        <a:off x="2382539" y="429768"/>
        <a:ext cx="1609344" cy="987552"/>
      </dsp:txXfrm>
    </dsp:sp>
    <dsp:sp modelId="{A39C837D-E4C9-4728-AD90-A6BDF1D00D80}">
      <dsp:nvSpPr>
        <dsp:cNvPr id="0" name=""/>
        <dsp:cNvSpPr/>
      </dsp:nvSpPr>
      <dsp:spPr>
        <a:xfrm>
          <a:off x="2881801" y="1417320"/>
          <a:ext cx="2194561" cy="2194561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/>
            <a:t>300,000+ species, 83 traits, global coverage.</a:t>
          </a:r>
          <a:endParaRPr lang="en-IN" sz="1700" kern="1200" dirty="0"/>
        </a:p>
      </dsp:txBody>
      <dsp:txXfrm>
        <a:off x="3552971" y="1984249"/>
        <a:ext cx="1316736" cy="1207008"/>
      </dsp:txXfrm>
    </dsp:sp>
    <dsp:sp modelId="{3B439090-33B4-4F94-A720-631FFCF2F30A}">
      <dsp:nvSpPr>
        <dsp:cNvPr id="0" name=""/>
        <dsp:cNvSpPr/>
      </dsp:nvSpPr>
      <dsp:spPr>
        <a:xfrm>
          <a:off x="1298060" y="1417320"/>
          <a:ext cx="2194561" cy="2194561"/>
        </a:xfrm>
        <a:prstGeom prst="ellipse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/>
            <a:t>Combines species lists, traits, environment.</a:t>
          </a:r>
          <a:endParaRPr lang="en-IN" sz="1700" kern="1200" dirty="0"/>
        </a:p>
      </dsp:txBody>
      <dsp:txXfrm>
        <a:off x="1504714" y="1984249"/>
        <a:ext cx="1316736" cy="12070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97DD5-CDE3-4063-A640-5801AE8B3334}">
      <dsp:nvSpPr>
        <dsp:cNvPr id="0" name=""/>
        <dsp:cNvSpPr/>
      </dsp:nvSpPr>
      <dsp:spPr>
        <a:xfrm>
          <a:off x="0" y="735876"/>
          <a:ext cx="7355393" cy="50368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 dirty="0"/>
            <a:t>R Script: </a:t>
          </a:r>
          <a:r>
            <a:rPr lang="en-US" sz="2100" b="1" i="1" kern="1200" baseline="0" dirty="0" err="1"/>
            <a:t>Get_species_and_traits.R</a:t>
          </a:r>
          <a:r>
            <a:rPr lang="en-US" sz="2100" b="1" i="0" kern="1200" baseline="0" dirty="0"/>
            <a:t> (from Isis)</a:t>
          </a:r>
          <a:endParaRPr lang="en-IN" sz="2100" kern="1200" dirty="0"/>
        </a:p>
      </dsp:txBody>
      <dsp:txXfrm>
        <a:off x="24588" y="760464"/>
        <a:ext cx="7306217" cy="454509"/>
      </dsp:txXfrm>
    </dsp:sp>
    <dsp:sp modelId="{917DFBA0-B0B9-4A8F-8058-9122BF2A313B}">
      <dsp:nvSpPr>
        <dsp:cNvPr id="0" name=""/>
        <dsp:cNvSpPr/>
      </dsp:nvSpPr>
      <dsp:spPr>
        <a:xfrm>
          <a:off x="0" y="1300041"/>
          <a:ext cx="7355393" cy="503685"/>
        </a:xfrm>
        <a:prstGeom prst="roundRect">
          <a:avLst/>
        </a:prstGeom>
        <a:solidFill>
          <a:schemeClr val="accent4">
            <a:hueOff val="-345442"/>
            <a:satOff val="-2822"/>
            <a:lumOff val="-31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/>
            <a:t>Downloads current GIFT data for Marquesas</a:t>
          </a:r>
          <a:endParaRPr lang="en-IN" sz="2100" kern="1200"/>
        </a:p>
      </dsp:txBody>
      <dsp:txXfrm>
        <a:off x="24588" y="1324629"/>
        <a:ext cx="7306217" cy="454509"/>
      </dsp:txXfrm>
    </dsp:sp>
    <dsp:sp modelId="{7F270AC8-D807-4376-8CD0-681CF96200A3}">
      <dsp:nvSpPr>
        <dsp:cNvPr id="0" name=""/>
        <dsp:cNvSpPr/>
      </dsp:nvSpPr>
      <dsp:spPr>
        <a:xfrm>
          <a:off x="0" y="1864206"/>
          <a:ext cx="7355393" cy="503685"/>
        </a:xfrm>
        <a:prstGeom prst="roundRect">
          <a:avLst/>
        </a:prstGeom>
        <a:solidFill>
          <a:schemeClr val="accent4">
            <a:hueOff val="-690884"/>
            <a:satOff val="-5644"/>
            <a:lumOff val="-6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/>
            <a:t>Lists species and trait coverage</a:t>
          </a:r>
          <a:endParaRPr lang="en-IN" sz="2100" kern="1200"/>
        </a:p>
      </dsp:txBody>
      <dsp:txXfrm>
        <a:off x="24588" y="1888794"/>
        <a:ext cx="7306217" cy="454509"/>
      </dsp:txXfrm>
    </dsp:sp>
    <dsp:sp modelId="{A28EA23D-25FD-4BD8-B42B-CE773CEC87CF}">
      <dsp:nvSpPr>
        <dsp:cNvPr id="0" name=""/>
        <dsp:cNvSpPr/>
      </dsp:nvSpPr>
      <dsp:spPr>
        <a:xfrm>
          <a:off x="0" y="2428371"/>
          <a:ext cx="7355393" cy="503685"/>
        </a:xfrm>
        <a:prstGeom prst="roundRect">
          <a:avLst/>
        </a:prstGeom>
        <a:solidFill>
          <a:schemeClr val="accent4">
            <a:hueOff val="-1036326"/>
            <a:satOff val="-8466"/>
            <a:lumOff val="-95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/>
            <a:t>Flora book: adds missing species and trait descriptions</a:t>
          </a:r>
          <a:endParaRPr lang="en-IN" sz="2100" kern="1200"/>
        </a:p>
      </dsp:txBody>
      <dsp:txXfrm>
        <a:off x="24588" y="2452959"/>
        <a:ext cx="7306217" cy="454509"/>
      </dsp:txXfrm>
    </dsp:sp>
    <dsp:sp modelId="{84AFBCE5-4C21-4B22-B420-BA6CB43AC14E}">
      <dsp:nvSpPr>
        <dsp:cNvPr id="0" name=""/>
        <dsp:cNvSpPr/>
      </dsp:nvSpPr>
      <dsp:spPr>
        <a:xfrm>
          <a:off x="0" y="2992536"/>
          <a:ext cx="7355393" cy="503685"/>
        </a:xfrm>
        <a:prstGeom prst="roundRect">
          <a:avLst/>
        </a:prstGeom>
        <a:solidFill>
          <a:schemeClr val="accent4">
            <a:hueOff val="-1381768"/>
            <a:satOff val="-11288"/>
            <a:lumOff val="-12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baseline="0"/>
            <a:t>Excel: for cleaning and merging</a:t>
          </a:r>
          <a:endParaRPr lang="en-IN" sz="2100" kern="1200"/>
        </a:p>
      </dsp:txBody>
      <dsp:txXfrm>
        <a:off x="24588" y="3017124"/>
        <a:ext cx="7306217" cy="45450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62B72-1F0D-4BB9-998D-6F2824F08AC0}">
      <dsp:nvSpPr>
        <dsp:cNvPr id="0" name=""/>
        <dsp:cNvSpPr/>
      </dsp:nvSpPr>
      <dsp:spPr>
        <a:xfrm>
          <a:off x="3746624" y="741857"/>
          <a:ext cx="571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1523" y="45720"/>
              </a:lnTo>
            </a:path>
          </a:pathLst>
        </a:custGeom>
        <a:noFill/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017332" y="784566"/>
        <a:ext cx="30106" cy="6021"/>
      </dsp:txXfrm>
    </dsp:sp>
    <dsp:sp modelId="{E1F3F9BA-04C7-4A50-B841-869A01F364B1}">
      <dsp:nvSpPr>
        <dsp:cNvPr id="0" name=""/>
        <dsp:cNvSpPr/>
      </dsp:nvSpPr>
      <dsp:spPr>
        <a:xfrm>
          <a:off x="1130494" y="2198"/>
          <a:ext cx="2617929" cy="157075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baseline="0" dirty="0"/>
            <a:t>Larger </a:t>
          </a:r>
          <a:r>
            <a:rPr lang="en-US" sz="2700" b="0" i="1" kern="1200" baseline="0" dirty="0"/>
            <a:t>functional richness (FRic)</a:t>
          </a:r>
          <a:endParaRPr lang="en-IN" sz="2700" kern="1200" dirty="0"/>
        </a:p>
      </dsp:txBody>
      <dsp:txXfrm>
        <a:off x="1130494" y="2198"/>
        <a:ext cx="2617929" cy="1570757"/>
      </dsp:txXfrm>
    </dsp:sp>
    <dsp:sp modelId="{C3A231FD-2776-4EC9-8216-7E6B320B7BF3}">
      <dsp:nvSpPr>
        <dsp:cNvPr id="0" name=""/>
        <dsp:cNvSpPr/>
      </dsp:nvSpPr>
      <dsp:spPr>
        <a:xfrm>
          <a:off x="2439459" y="1571156"/>
          <a:ext cx="3220053" cy="571523"/>
        </a:xfrm>
        <a:custGeom>
          <a:avLst/>
          <a:gdLst/>
          <a:ahLst/>
          <a:cxnLst/>
          <a:rect l="0" t="0" r="0" b="0"/>
          <a:pathLst>
            <a:path>
              <a:moveTo>
                <a:pt x="3220053" y="0"/>
              </a:moveTo>
              <a:lnTo>
                <a:pt x="3220053" y="302861"/>
              </a:lnTo>
              <a:lnTo>
                <a:pt x="0" y="302861"/>
              </a:lnTo>
              <a:lnTo>
                <a:pt x="0" y="571523"/>
              </a:lnTo>
            </a:path>
          </a:pathLst>
        </a:custGeom>
        <a:noFill/>
        <a:ln w="6350" cap="flat" cmpd="sng" algn="ctr">
          <a:solidFill>
            <a:schemeClr val="accent1">
              <a:shade val="90000"/>
              <a:hueOff val="125222"/>
              <a:satOff val="-9704"/>
              <a:lumOff val="3013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967589" y="1853907"/>
        <a:ext cx="163793" cy="6021"/>
      </dsp:txXfrm>
    </dsp:sp>
    <dsp:sp modelId="{64AE4182-236F-4523-951F-40750BE37DAB}">
      <dsp:nvSpPr>
        <dsp:cNvPr id="0" name=""/>
        <dsp:cNvSpPr/>
      </dsp:nvSpPr>
      <dsp:spPr>
        <a:xfrm>
          <a:off x="4350547" y="2198"/>
          <a:ext cx="2617929" cy="1570757"/>
        </a:xfrm>
        <a:prstGeom prst="rect">
          <a:avLst/>
        </a:prstGeom>
        <a:solidFill>
          <a:schemeClr val="accent1">
            <a:shade val="50000"/>
            <a:hueOff val="92635"/>
            <a:satOff val="-7700"/>
            <a:lumOff val="251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baseline="0"/>
            <a:t>Better coverage of life forms</a:t>
          </a:r>
          <a:endParaRPr lang="en-IN" sz="2700" kern="1200"/>
        </a:p>
      </dsp:txBody>
      <dsp:txXfrm>
        <a:off x="4350547" y="2198"/>
        <a:ext cx="2617929" cy="1570757"/>
      </dsp:txXfrm>
    </dsp:sp>
    <dsp:sp modelId="{A0ACF29B-DF0F-4E7E-9356-AF82BAF2D6AC}">
      <dsp:nvSpPr>
        <dsp:cNvPr id="0" name=""/>
        <dsp:cNvSpPr/>
      </dsp:nvSpPr>
      <dsp:spPr>
        <a:xfrm>
          <a:off x="3746624" y="2914738"/>
          <a:ext cx="571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1523" y="45720"/>
              </a:lnTo>
            </a:path>
          </a:pathLst>
        </a:custGeom>
        <a:noFill/>
        <a:ln w="6350" cap="flat" cmpd="sng" algn="ctr">
          <a:solidFill>
            <a:schemeClr val="accent1">
              <a:shade val="90000"/>
              <a:hueOff val="125222"/>
              <a:satOff val="-9704"/>
              <a:lumOff val="3013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017332" y="2957448"/>
        <a:ext cx="30106" cy="6021"/>
      </dsp:txXfrm>
    </dsp:sp>
    <dsp:sp modelId="{FEE39E0B-4CB6-4EBC-8EB3-9CF88922919E}">
      <dsp:nvSpPr>
        <dsp:cNvPr id="0" name=""/>
        <dsp:cNvSpPr/>
      </dsp:nvSpPr>
      <dsp:spPr>
        <a:xfrm>
          <a:off x="1130494" y="2175079"/>
          <a:ext cx="2617929" cy="1570757"/>
        </a:xfrm>
        <a:prstGeom prst="rect">
          <a:avLst/>
        </a:prstGeom>
        <a:solidFill>
          <a:schemeClr val="accent1">
            <a:shade val="50000"/>
            <a:hueOff val="185271"/>
            <a:satOff val="-15400"/>
            <a:lumOff val="50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baseline="0"/>
            <a:t>Possibly new clusters of traits</a:t>
          </a:r>
          <a:endParaRPr lang="en-IN" sz="2700" kern="1200"/>
        </a:p>
      </dsp:txBody>
      <dsp:txXfrm>
        <a:off x="1130494" y="2175079"/>
        <a:ext cx="2617929" cy="1570757"/>
      </dsp:txXfrm>
    </dsp:sp>
    <dsp:sp modelId="{2816ED81-4EE8-4127-8845-DD322AAAC1B9}">
      <dsp:nvSpPr>
        <dsp:cNvPr id="0" name=""/>
        <dsp:cNvSpPr/>
      </dsp:nvSpPr>
      <dsp:spPr>
        <a:xfrm>
          <a:off x="4350547" y="2175079"/>
          <a:ext cx="2617929" cy="1570757"/>
        </a:xfrm>
        <a:prstGeom prst="rect">
          <a:avLst/>
        </a:prstGeom>
        <a:solidFill>
          <a:schemeClr val="accent1">
            <a:shade val="50000"/>
            <a:hueOff val="92635"/>
            <a:satOff val="-7700"/>
            <a:lumOff val="251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 baseline="0"/>
            <a:t>Improved completeness of GIFT data</a:t>
          </a:r>
          <a:endParaRPr lang="en-IN" sz="2700" kern="1200"/>
        </a:p>
      </dsp:txBody>
      <dsp:txXfrm>
        <a:off x="4350547" y="2175079"/>
        <a:ext cx="2617929" cy="157075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67EA2E-7B6F-4A47-8F28-20DA6E5DFF2D}">
      <dsp:nvSpPr>
        <dsp:cNvPr id="0" name=""/>
        <dsp:cNvSpPr/>
      </dsp:nvSpPr>
      <dsp:spPr>
        <a:xfrm>
          <a:off x="0" y="12210"/>
          <a:ext cx="6644019" cy="913678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Improves data quality in GIFT.</a:t>
          </a:r>
          <a:endParaRPr lang="en-IN" sz="2300" kern="1200"/>
        </a:p>
      </dsp:txBody>
      <dsp:txXfrm>
        <a:off x="44602" y="56812"/>
        <a:ext cx="6554815" cy="824474"/>
      </dsp:txXfrm>
    </dsp:sp>
    <dsp:sp modelId="{E926A8D0-53F2-46F1-9B3E-FB8E63323114}">
      <dsp:nvSpPr>
        <dsp:cNvPr id="0" name=""/>
        <dsp:cNvSpPr/>
      </dsp:nvSpPr>
      <dsp:spPr>
        <a:xfrm>
          <a:off x="0" y="992129"/>
          <a:ext cx="6644019" cy="913678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Shows how updates can shift ecological interpretations.</a:t>
          </a:r>
          <a:endParaRPr lang="en-IN" sz="2300" kern="1200"/>
        </a:p>
      </dsp:txBody>
      <dsp:txXfrm>
        <a:off x="44602" y="1036731"/>
        <a:ext cx="6554815" cy="824474"/>
      </dsp:txXfrm>
    </dsp:sp>
    <dsp:sp modelId="{58761BB2-C03B-4630-B808-C38639FA151E}">
      <dsp:nvSpPr>
        <dsp:cNvPr id="0" name=""/>
        <dsp:cNvSpPr/>
      </dsp:nvSpPr>
      <dsp:spPr>
        <a:xfrm>
          <a:off x="0" y="1972047"/>
          <a:ext cx="6644019" cy="913678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Provides new insights into island biodiversity and endemism</a:t>
          </a:r>
          <a:endParaRPr lang="en-IN" sz="2300" kern="1200"/>
        </a:p>
      </dsp:txBody>
      <dsp:txXfrm>
        <a:off x="44602" y="2016649"/>
        <a:ext cx="6554815" cy="8244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531F6-0214-4CAD-BD04-554724C82539}">
      <dsp:nvSpPr>
        <dsp:cNvPr id="0" name=""/>
        <dsp:cNvSpPr/>
      </dsp:nvSpPr>
      <dsp:spPr>
        <a:xfrm>
          <a:off x="884278" y="0"/>
          <a:ext cx="4149969" cy="234124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 dirty="0"/>
            <a:t>The Marquesas Islands</a:t>
          </a:r>
          <a:br>
            <a:rPr lang="en-US" sz="2900" b="1" i="0" kern="1200" dirty="0"/>
          </a:br>
          <a:br>
            <a:rPr lang="en-US" sz="2900" b="1" i="0" kern="1200" dirty="0"/>
          </a:br>
          <a:endParaRPr lang="en-IN" sz="2900" kern="1200" dirty="0"/>
        </a:p>
      </dsp:txBody>
      <dsp:txXfrm>
        <a:off x="1492027" y="342868"/>
        <a:ext cx="2934471" cy="16555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C5222-4350-4DA4-BB39-3E2281B2C9C3}">
      <dsp:nvSpPr>
        <dsp:cNvPr id="0" name=""/>
        <dsp:cNvSpPr/>
      </dsp:nvSpPr>
      <dsp:spPr>
        <a:xfrm>
          <a:off x="0" y="0"/>
          <a:ext cx="7773706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baseline="0" dirty="0"/>
            <a:t>Volcanic island group in French Polynesia.</a:t>
          </a:r>
          <a:endParaRPr lang="en-IN" sz="2300" kern="1200" dirty="0"/>
        </a:p>
      </dsp:txBody>
      <dsp:txXfrm>
        <a:off x="26930" y="26930"/>
        <a:ext cx="7719846" cy="497795"/>
      </dsp:txXfrm>
    </dsp:sp>
    <dsp:sp modelId="{5490CC8B-B2EE-4BF2-BE18-F79EF70B7620}">
      <dsp:nvSpPr>
        <dsp:cNvPr id="0" name=""/>
        <dsp:cNvSpPr/>
      </dsp:nvSpPr>
      <dsp:spPr>
        <a:xfrm>
          <a:off x="0" y="653644"/>
          <a:ext cx="7773706" cy="551655"/>
        </a:xfrm>
        <a:prstGeom prst="roundRect">
          <a:avLst/>
        </a:prstGeom>
        <a:solidFill>
          <a:schemeClr val="accent3">
            <a:hueOff val="-3389959"/>
            <a:satOff val="26434"/>
            <a:lumOff val="7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baseline="0"/>
            <a:t>Extremely remote, many unique endemic species.</a:t>
          </a:r>
          <a:endParaRPr lang="en-IN" sz="2300" kern="1200"/>
        </a:p>
      </dsp:txBody>
      <dsp:txXfrm>
        <a:off x="26930" y="680574"/>
        <a:ext cx="7719846" cy="497795"/>
      </dsp:txXfrm>
    </dsp:sp>
    <dsp:sp modelId="{38E6DD73-054B-4308-AD6C-F1D30664C4D0}">
      <dsp:nvSpPr>
        <dsp:cNvPr id="0" name=""/>
        <dsp:cNvSpPr/>
      </dsp:nvSpPr>
      <dsp:spPr>
        <a:xfrm>
          <a:off x="0" y="1216854"/>
          <a:ext cx="7773706" cy="551655"/>
        </a:xfrm>
        <a:prstGeom prst="roundRect">
          <a:avLst/>
        </a:prstGeom>
        <a:solidFill>
          <a:schemeClr val="accent3">
            <a:hueOff val="-6779918"/>
            <a:satOff val="52868"/>
            <a:lumOff val="1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 baseline="0" dirty="0"/>
            <a:t>Perfect for studying isolated biodiversity</a:t>
          </a:r>
          <a:endParaRPr lang="en-IN" sz="2300" kern="1200" dirty="0"/>
        </a:p>
      </dsp:txBody>
      <dsp:txXfrm>
        <a:off x="26930" y="1243784"/>
        <a:ext cx="7719846" cy="4977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01C6D-B7BE-4ECE-B2C4-0A4847AED1F4}">
      <dsp:nvSpPr>
        <dsp:cNvPr id="0" name=""/>
        <dsp:cNvSpPr/>
      </dsp:nvSpPr>
      <dsp:spPr>
        <a:xfrm>
          <a:off x="467" y="846576"/>
          <a:ext cx="2035839" cy="1462028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1" kern="1200" baseline="0" dirty="0"/>
            <a:t>Flora of the Marquesas Islands, Vol. 2 (2020)</a:t>
          </a:r>
          <a:r>
            <a:rPr lang="en-US" sz="2000" b="1" i="0" kern="1200" baseline="0" dirty="0"/>
            <a:t> adds missing   dicots.</a:t>
          </a:r>
          <a:endParaRPr lang="en-IN" sz="2000" kern="1200" dirty="0"/>
        </a:p>
      </dsp:txBody>
      <dsp:txXfrm>
        <a:off x="467" y="846576"/>
        <a:ext cx="2035839" cy="1462028"/>
      </dsp:txXfrm>
    </dsp:sp>
    <dsp:sp modelId="{0E2A83E4-0132-447F-9688-81836B0E1939}">
      <dsp:nvSpPr>
        <dsp:cNvPr id="0" name=""/>
        <dsp:cNvSpPr/>
      </dsp:nvSpPr>
      <dsp:spPr>
        <a:xfrm>
          <a:off x="2463833" y="846576"/>
          <a:ext cx="2035839" cy="1562517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Describes growth form, leaves, flowers, fruits, and habitats.</a:t>
          </a:r>
          <a:endParaRPr lang="en-IN" sz="2000" kern="1200" dirty="0"/>
        </a:p>
      </dsp:txBody>
      <dsp:txXfrm>
        <a:off x="2463833" y="846576"/>
        <a:ext cx="2035839" cy="1562517"/>
      </dsp:txXfrm>
    </dsp:sp>
    <dsp:sp modelId="{F536ECC8-AE30-453C-8C4D-A19B18A11CF5}">
      <dsp:nvSpPr>
        <dsp:cNvPr id="0" name=""/>
        <dsp:cNvSpPr/>
      </dsp:nvSpPr>
      <dsp:spPr>
        <a:xfrm>
          <a:off x="4927199" y="846576"/>
          <a:ext cx="2035839" cy="1582610"/>
        </a:xfrm>
        <a:prstGeom prst="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Published by the National Tropical Botanical Garden.</a:t>
          </a:r>
          <a:endParaRPr lang="en-IN" sz="2000" kern="1200" dirty="0"/>
        </a:p>
      </dsp:txBody>
      <dsp:txXfrm>
        <a:off x="4927199" y="846576"/>
        <a:ext cx="2035839" cy="15826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CD881E-0B96-4B07-9E47-814E598B6F2E}">
      <dsp:nvSpPr>
        <dsp:cNvPr id="0" name=""/>
        <dsp:cNvSpPr/>
      </dsp:nvSpPr>
      <dsp:spPr>
        <a:xfrm>
          <a:off x="6299" y="1042879"/>
          <a:ext cx="1882857" cy="112971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Partial data from previous publications.</a:t>
          </a:r>
          <a:endParaRPr lang="en-IN" sz="1800" kern="1200"/>
        </a:p>
      </dsp:txBody>
      <dsp:txXfrm>
        <a:off x="39387" y="1075967"/>
        <a:ext cx="1816681" cy="1063538"/>
      </dsp:txXfrm>
    </dsp:sp>
    <dsp:sp modelId="{048F89FC-7EB9-4B6E-8886-9DC368ACCDED}">
      <dsp:nvSpPr>
        <dsp:cNvPr id="0" name=""/>
        <dsp:cNvSpPr/>
      </dsp:nvSpPr>
      <dsp:spPr>
        <a:xfrm>
          <a:off x="2077442" y="1374262"/>
          <a:ext cx="399165" cy="4669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2077442" y="1467652"/>
        <a:ext cx="279416" cy="280168"/>
      </dsp:txXfrm>
    </dsp:sp>
    <dsp:sp modelId="{26649896-5E0A-4D3C-9E3A-86DB3526B5F8}">
      <dsp:nvSpPr>
        <dsp:cNvPr id="0" name=""/>
        <dsp:cNvSpPr/>
      </dsp:nvSpPr>
      <dsp:spPr>
        <a:xfrm>
          <a:off x="2642299" y="1042879"/>
          <a:ext cx="1882857" cy="1129714"/>
        </a:xfrm>
        <a:prstGeom prst="roundRect">
          <a:avLst>
            <a:gd name="adj" fmla="val 10000"/>
          </a:avLst>
        </a:prstGeom>
        <a:solidFill>
          <a:schemeClr val="accent5">
            <a:hueOff val="-8696"/>
            <a:satOff val="-17945"/>
            <a:lumOff val="-46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Some species missing traits or entries.</a:t>
          </a:r>
          <a:endParaRPr lang="en-IN" sz="1800" kern="1200"/>
        </a:p>
      </dsp:txBody>
      <dsp:txXfrm>
        <a:off x="2675387" y="1075967"/>
        <a:ext cx="1816681" cy="1063538"/>
      </dsp:txXfrm>
    </dsp:sp>
    <dsp:sp modelId="{FBE966D5-5469-4DD6-908A-DAAA92441B81}">
      <dsp:nvSpPr>
        <dsp:cNvPr id="0" name=""/>
        <dsp:cNvSpPr/>
      </dsp:nvSpPr>
      <dsp:spPr>
        <a:xfrm>
          <a:off x="4713442" y="1374262"/>
          <a:ext cx="399165" cy="4669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7391"/>
            <a:satOff val="-35890"/>
            <a:lumOff val="-92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4713442" y="1467652"/>
        <a:ext cx="279416" cy="280168"/>
      </dsp:txXfrm>
    </dsp:sp>
    <dsp:sp modelId="{9F5EFDDE-2C73-4965-9E59-485C59ACA889}">
      <dsp:nvSpPr>
        <dsp:cNvPr id="0" name=""/>
        <dsp:cNvSpPr/>
      </dsp:nvSpPr>
      <dsp:spPr>
        <a:xfrm>
          <a:off x="5278299" y="1042879"/>
          <a:ext cx="1882857" cy="1129714"/>
        </a:xfrm>
        <a:prstGeom prst="roundRect">
          <a:avLst>
            <a:gd name="adj" fmla="val 10000"/>
          </a:avLst>
        </a:prstGeom>
        <a:solidFill>
          <a:schemeClr val="accent5">
            <a:hueOff val="-17391"/>
            <a:satOff val="-35890"/>
            <a:lumOff val="-92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New flora adds missing dicots and traits.</a:t>
          </a:r>
          <a:endParaRPr lang="en-IN" sz="1800" kern="1200"/>
        </a:p>
      </dsp:txBody>
      <dsp:txXfrm>
        <a:off x="5311387" y="1075967"/>
        <a:ext cx="1816681" cy="10635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EA5E9-CF00-4142-8192-57D8FB0E0B9F}">
      <dsp:nvSpPr>
        <dsp:cNvPr id="0" name=""/>
        <dsp:cNvSpPr/>
      </dsp:nvSpPr>
      <dsp:spPr>
        <a:xfrm>
          <a:off x="0" y="36928"/>
          <a:ext cx="6662057" cy="9945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A measurable feature that influences survival or reproduction.</a:t>
          </a:r>
          <a:endParaRPr lang="en-IN" sz="2500" kern="1200"/>
        </a:p>
      </dsp:txBody>
      <dsp:txXfrm>
        <a:off x="48547" y="85475"/>
        <a:ext cx="6564963" cy="897406"/>
      </dsp:txXfrm>
    </dsp:sp>
    <dsp:sp modelId="{3C1E1245-FD98-4698-A52E-352C89F14DAC}">
      <dsp:nvSpPr>
        <dsp:cNvPr id="0" name=""/>
        <dsp:cNvSpPr/>
      </dsp:nvSpPr>
      <dsp:spPr>
        <a:xfrm>
          <a:off x="0" y="1103428"/>
          <a:ext cx="6662057" cy="9945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Examples: plant height, seed size, leaf area, wood density.</a:t>
          </a:r>
          <a:endParaRPr lang="en-IN" sz="2500" kern="1200"/>
        </a:p>
      </dsp:txBody>
      <dsp:txXfrm>
        <a:off x="48547" y="1151975"/>
        <a:ext cx="6564963" cy="897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9D000E-BCF3-45D7-A43E-1AB19C090732}">
      <dsp:nvSpPr>
        <dsp:cNvPr id="0" name=""/>
        <dsp:cNvSpPr/>
      </dsp:nvSpPr>
      <dsp:spPr>
        <a:xfrm>
          <a:off x="0" y="78354"/>
          <a:ext cx="6993653" cy="5996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Each species = a dot based on its traits.</a:t>
          </a:r>
          <a:endParaRPr lang="en-IN" sz="2500" kern="1200"/>
        </a:p>
      </dsp:txBody>
      <dsp:txXfrm>
        <a:off x="29271" y="107625"/>
        <a:ext cx="6935111" cy="541083"/>
      </dsp:txXfrm>
    </dsp:sp>
    <dsp:sp modelId="{C50AEFA1-6188-41CA-A11B-0D2BBF0B72F7}">
      <dsp:nvSpPr>
        <dsp:cNvPr id="0" name=""/>
        <dsp:cNvSpPr/>
      </dsp:nvSpPr>
      <dsp:spPr>
        <a:xfrm>
          <a:off x="0" y="749979"/>
          <a:ext cx="6993653" cy="5996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All dots together = functional space (the “cloud”).</a:t>
          </a:r>
          <a:endParaRPr lang="en-IN" sz="2500" kern="1200"/>
        </a:p>
      </dsp:txBody>
      <dsp:txXfrm>
        <a:off x="29271" y="779250"/>
        <a:ext cx="6935111" cy="541083"/>
      </dsp:txXfrm>
    </dsp:sp>
    <dsp:sp modelId="{4FCA5B09-5530-4E81-8937-A0AB887F7488}">
      <dsp:nvSpPr>
        <dsp:cNvPr id="0" name=""/>
        <dsp:cNvSpPr/>
      </dsp:nvSpPr>
      <dsp:spPr>
        <a:xfrm>
          <a:off x="0" y="1421604"/>
          <a:ext cx="6993653" cy="5996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/>
            <a:t>Big cloud = many strategies; small cloud = few.</a:t>
          </a:r>
          <a:endParaRPr lang="en-IN" sz="2500" kern="1200"/>
        </a:p>
      </dsp:txBody>
      <dsp:txXfrm>
        <a:off x="29271" y="1450875"/>
        <a:ext cx="6935111" cy="5410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F704B-05BE-4F2D-B66A-17BCF57429BC}">
      <dsp:nvSpPr>
        <dsp:cNvPr id="0" name=""/>
        <dsp:cNvSpPr/>
      </dsp:nvSpPr>
      <dsp:spPr>
        <a:xfrm>
          <a:off x="0" y="202881"/>
          <a:ext cx="6875130" cy="57563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/>
            <a:t>Add missing species → new dots → bigger cloud.</a:t>
          </a:r>
          <a:endParaRPr lang="en-IN" sz="2400" kern="1200"/>
        </a:p>
      </dsp:txBody>
      <dsp:txXfrm>
        <a:off x="28100" y="230981"/>
        <a:ext cx="6818930" cy="519439"/>
      </dsp:txXfrm>
    </dsp:sp>
    <dsp:sp modelId="{3A2289AE-0E46-4E1F-8B80-5F83AA40B520}">
      <dsp:nvSpPr>
        <dsp:cNvPr id="0" name=""/>
        <dsp:cNvSpPr/>
      </dsp:nvSpPr>
      <dsp:spPr>
        <a:xfrm>
          <a:off x="0" y="847641"/>
          <a:ext cx="6875130" cy="575639"/>
        </a:xfrm>
        <a:prstGeom prst="roundRect">
          <a:avLst/>
        </a:prstGeom>
        <a:solidFill>
          <a:schemeClr val="accent4">
            <a:hueOff val="-1381768"/>
            <a:satOff val="-11288"/>
            <a:lumOff val="-12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/>
            <a:t>Correct trait values → shift or reshape cloud.</a:t>
          </a:r>
          <a:endParaRPr lang="en-IN" sz="2400" kern="1200"/>
        </a:p>
      </dsp:txBody>
      <dsp:txXfrm>
        <a:off x="28100" y="875741"/>
        <a:ext cx="6818930" cy="5194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9DC51-854E-461C-A21F-DF11D1FB207A}">
      <dsp:nvSpPr>
        <dsp:cNvPr id="0" name=""/>
        <dsp:cNvSpPr/>
      </dsp:nvSpPr>
      <dsp:spPr>
        <a:xfrm>
          <a:off x="0" y="782655"/>
          <a:ext cx="669220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019A12-FAB1-414B-BF06-B29DB5BEE2A1}">
      <dsp:nvSpPr>
        <dsp:cNvPr id="0" name=""/>
        <dsp:cNvSpPr/>
      </dsp:nvSpPr>
      <dsp:spPr>
        <a:xfrm>
          <a:off x="334610" y="516975"/>
          <a:ext cx="4684541" cy="5313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65" tIns="0" rIns="17706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Extract old Marquesas data from GIFT</a:t>
          </a:r>
          <a:endParaRPr lang="en-IN" sz="1800" kern="1200" dirty="0"/>
        </a:p>
      </dsp:txBody>
      <dsp:txXfrm>
        <a:off x="360549" y="542914"/>
        <a:ext cx="4632663" cy="479482"/>
      </dsp:txXfrm>
    </dsp:sp>
    <dsp:sp modelId="{F8289057-0501-4D80-BB5C-ABFF41FC867F}">
      <dsp:nvSpPr>
        <dsp:cNvPr id="0" name=""/>
        <dsp:cNvSpPr/>
      </dsp:nvSpPr>
      <dsp:spPr>
        <a:xfrm>
          <a:off x="0" y="1599135"/>
          <a:ext cx="669220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C8775B2-92A8-4983-BF6C-A55FDC224D59}">
      <dsp:nvSpPr>
        <dsp:cNvPr id="0" name=""/>
        <dsp:cNvSpPr/>
      </dsp:nvSpPr>
      <dsp:spPr>
        <a:xfrm>
          <a:off x="334610" y="1333455"/>
          <a:ext cx="4684541" cy="5313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65" tIns="0" rIns="17706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Collect new species/traits from Flora</a:t>
          </a:r>
          <a:endParaRPr lang="en-IN" sz="1800" kern="1200"/>
        </a:p>
      </dsp:txBody>
      <dsp:txXfrm>
        <a:off x="360549" y="1359394"/>
        <a:ext cx="4632663" cy="479482"/>
      </dsp:txXfrm>
    </dsp:sp>
    <dsp:sp modelId="{ABE9174D-7C8A-43AE-9733-9ED57E91B97D}">
      <dsp:nvSpPr>
        <dsp:cNvPr id="0" name=""/>
        <dsp:cNvSpPr/>
      </dsp:nvSpPr>
      <dsp:spPr>
        <a:xfrm>
          <a:off x="0" y="2415615"/>
          <a:ext cx="669220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C48034-AE11-408E-8568-3DAA3E4C6F67}">
      <dsp:nvSpPr>
        <dsp:cNvPr id="0" name=""/>
        <dsp:cNvSpPr/>
      </dsp:nvSpPr>
      <dsp:spPr>
        <a:xfrm>
          <a:off x="334610" y="2149935"/>
          <a:ext cx="4684541" cy="5313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65" tIns="0" rIns="17706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Merge &amp; clean in Excel/R</a:t>
          </a:r>
          <a:endParaRPr lang="en-IN" sz="1800" kern="1200"/>
        </a:p>
      </dsp:txBody>
      <dsp:txXfrm>
        <a:off x="360549" y="2175874"/>
        <a:ext cx="4632663" cy="479482"/>
      </dsp:txXfrm>
    </dsp:sp>
    <dsp:sp modelId="{A18D5B33-B5B6-4717-B76F-087916FCADE8}">
      <dsp:nvSpPr>
        <dsp:cNvPr id="0" name=""/>
        <dsp:cNvSpPr/>
      </dsp:nvSpPr>
      <dsp:spPr>
        <a:xfrm>
          <a:off x="0" y="3232095"/>
          <a:ext cx="669220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DD0EB2D-6CC7-43CC-B14E-61B06DD96723}">
      <dsp:nvSpPr>
        <dsp:cNvPr id="0" name=""/>
        <dsp:cNvSpPr/>
      </dsp:nvSpPr>
      <dsp:spPr>
        <a:xfrm>
          <a:off x="334610" y="2966415"/>
          <a:ext cx="4684541" cy="5313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65" tIns="0" rIns="17706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Build trait space using funspace</a:t>
          </a:r>
          <a:endParaRPr lang="en-IN" sz="1800" kern="1200"/>
        </a:p>
      </dsp:txBody>
      <dsp:txXfrm>
        <a:off x="360549" y="2992354"/>
        <a:ext cx="4632663" cy="479482"/>
      </dsp:txXfrm>
    </dsp:sp>
    <dsp:sp modelId="{B1CBDBBF-C6F1-4722-BA92-FE320C57B130}">
      <dsp:nvSpPr>
        <dsp:cNvPr id="0" name=""/>
        <dsp:cNvSpPr/>
      </dsp:nvSpPr>
      <dsp:spPr>
        <a:xfrm>
          <a:off x="0" y="4048575"/>
          <a:ext cx="669220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FCA76F8-86AF-4A9D-A395-84865E531AAC}">
      <dsp:nvSpPr>
        <dsp:cNvPr id="0" name=""/>
        <dsp:cNvSpPr/>
      </dsp:nvSpPr>
      <dsp:spPr>
        <a:xfrm>
          <a:off x="334610" y="3782895"/>
          <a:ext cx="4684541" cy="5313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65" tIns="0" rIns="17706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Compare before vs after</a:t>
          </a:r>
          <a:r>
            <a:rPr lang="en-US" sz="2200" b="1" i="0" kern="1200" baseline="0" dirty="0"/>
            <a:t>.</a:t>
          </a:r>
          <a:endParaRPr lang="en-IN" sz="2200" kern="1200" dirty="0"/>
        </a:p>
      </dsp:txBody>
      <dsp:txXfrm>
        <a:off x="360549" y="3808834"/>
        <a:ext cx="4632663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75077-A074-4E8C-B45E-964494945228}" type="datetimeFigureOut">
              <a:rPr lang="en-US"/>
              <a:t>10/21/2025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4C80B-8910-445E-8D30-7A590951118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48A4-4B96-49F4-8C25-4C9D06114B2C}" type="datetimeFigureOut">
              <a:rPr lang="en-US"/>
              <a:t>10/21/2025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888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1F1E7-4EFD-4BFF-B438-FCD52FD36B17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946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4800077-2D15-208B-E225-7ADFD5B9FD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95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0" y="685800"/>
            <a:ext cx="7251192" cy="5486400"/>
          </a:xfrm>
          <a:solidFill>
            <a:schemeClr val="accent1">
              <a:lumMod val="50000"/>
              <a:alpha val="80000"/>
            </a:schemeClr>
          </a:solidFill>
        </p:spPr>
        <p:txBody>
          <a:bodyPr lIns="1005840" rIns="457200" anchor="ctr">
            <a:normAutofit/>
          </a:bodyPr>
          <a:lstStyle>
            <a:lvl1pPr algn="l">
              <a:defRPr sz="60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600200"/>
          </a:xfrm>
          <a:solidFill>
            <a:schemeClr val="accent2">
              <a:lumMod val="40000"/>
              <a:lumOff val="60000"/>
              <a:alpha val="10000"/>
            </a:schemeClr>
          </a:solidFill>
        </p:spPr>
        <p:txBody>
          <a:bodyPr lIns="960120" tIns="274320" anchor="ctr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824" y="2212848"/>
            <a:ext cx="5458968" cy="3950208"/>
          </a:xfrm>
        </p:spPr>
        <p:txBody>
          <a:bodyPr anchor="t">
            <a:normAutofit/>
          </a:bodyPr>
          <a:lstStyle>
            <a:lvl1pPr marL="0" indent="0">
              <a:lnSpc>
                <a:spcPts val="1600"/>
              </a:lnSpc>
              <a:spcBef>
                <a:spcPts val="20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None/>
              <a:defRPr sz="2000">
                <a:latin typeface="+mn-lt"/>
              </a:defRPr>
            </a:lvl1pPr>
            <a:lvl2pPr marL="822960" indent="-274320">
              <a:lnSpc>
                <a:spcPts val="1600"/>
              </a:lnSpc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2000">
                <a:latin typeface="+mn-lt"/>
              </a:defRPr>
            </a:lvl2pPr>
            <a:lvl3pPr marL="109728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800">
                <a:latin typeface="+mn-lt"/>
              </a:defRPr>
            </a:lvl3pPr>
            <a:lvl4pPr marL="137160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4pPr>
            <a:lvl5pPr marL="164592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F9C60D-865F-3F1B-9254-DDF02D98340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49440" y="2212848"/>
            <a:ext cx="4178808" cy="395020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14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None/>
              <a:defRPr sz="2000">
                <a:latin typeface="+mn-lt"/>
              </a:defRPr>
            </a:lvl1pPr>
            <a:lvl2pPr marL="54864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2000">
                <a:latin typeface="+mn-lt"/>
              </a:defRPr>
            </a:lvl2pPr>
            <a:lvl3pPr marL="82296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800">
                <a:latin typeface="+mn-lt"/>
              </a:defRPr>
            </a:lvl3pPr>
            <a:lvl4pPr marL="109728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4pPr>
            <a:lvl5pPr marL="137160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8/5/20XX</a:t>
            </a:r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E072FF-E3DE-5FA8-1AE6-1BCB86B69437}"/>
              </a:ext>
            </a:extLst>
          </p:cNvPr>
          <p:cNvCxnSpPr/>
          <p:nvPr userDrawn="1"/>
        </p:nvCxnSpPr>
        <p:spPr>
          <a:xfrm>
            <a:off x="0" y="1604169"/>
            <a:ext cx="121920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BDD786-0BE3-3AF3-CF1B-DA5C1BE5B283}"/>
              </a:ext>
            </a:extLst>
          </p:cNvPr>
          <p:cNvCxnSpPr/>
          <p:nvPr userDrawn="1"/>
        </p:nvCxnSpPr>
        <p:spPr>
          <a:xfrm>
            <a:off x="-1" y="6163235"/>
            <a:ext cx="121920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89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600200"/>
          </a:xfrm>
          <a:solidFill>
            <a:schemeClr val="accent2">
              <a:lumMod val="40000"/>
              <a:lumOff val="60000"/>
              <a:alpha val="10000"/>
            </a:schemeClr>
          </a:solidFill>
        </p:spPr>
        <p:txBody>
          <a:bodyPr lIns="960120" tIns="274320" anchor="ctr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F9C60D-865F-3F1B-9254-DDF02D98340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69264" y="1604169"/>
            <a:ext cx="10158984" cy="456285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None/>
              <a:defRPr sz="2000">
                <a:latin typeface="+mn-lt"/>
              </a:defRPr>
            </a:lvl1pPr>
            <a:lvl2pPr marL="54864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2000">
                <a:latin typeface="+mn-lt"/>
              </a:defRPr>
            </a:lvl2pPr>
            <a:lvl3pPr marL="82296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800">
                <a:latin typeface="+mn-lt"/>
              </a:defRPr>
            </a:lvl3pPr>
            <a:lvl4pPr marL="109728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4pPr>
            <a:lvl5pPr marL="137160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8/5/20XX</a:t>
            </a:r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E072FF-E3DE-5FA8-1AE6-1BCB86B69437}"/>
              </a:ext>
            </a:extLst>
          </p:cNvPr>
          <p:cNvCxnSpPr>
            <a:cxnSpLocks/>
          </p:cNvCxnSpPr>
          <p:nvPr userDrawn="1"/>
        </p:nvCxnSpPr>
        <p:spPr>
          <a:xfrm>
            <a:off x="0" y="1604169"/>
            <a:ext cx="121920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BDD786-0BE3-3AF3-CF1B-DA5C1BE5B283}"/>
              </a:ext>
            </a:extLst>
          </p:cNvPr>
          <p:cNvCxnSpPr/>
          <p:nvPr userDrawn="1"/>
        </p:nvCxnSpPr>
        <p:spPr>
          <a:xfrm>
            <a:off x="-1" y="6163235"/>
            <a:ext cx="121920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6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DCFA0B9-F601-7806-0E88-7EF077301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95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527977-A761-1ED9-833E-E20E106F3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4944"/>
            <a:ext cx="7251192" cy="5486400"/>
          </a:xfrm>
          <a:solidFill>
            <a:schemeClr val="accent1">
              <a:lumMod val="50000"/>
              <a:alpha val="80000"/>
            </a:schemeClr>
          </a:solidFill>
        </p:spPr>
        <p:txBody>
          <a:bodyPr lIns="987552" rIns="457200" bIns="1463040" anchor="ctr">
            <a:normAutofit/>
          </a:bodyPr>
          <a:lstStyle>
            <a:lvl1pPr algn="l">
              <a:defRPr sz="60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8680" y="4590288"/>
            <a:ext cx="6155068" cy="1289304"/>
          </a:xfrm>
        </p:spPr>
        <p:txBody>
          <a:bodyPr lIns="109728" tIns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62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39947F3-C13D-7955-3394-08DB05EC26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279392"/>
            <a:ext cx="2514600" cy="25786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A9FA83-EEF6-2B1F-09F4-BD25C5FFCA3A}"/>
              </a:ext>
            </a:extLst>
          </p:cNvPr>
          <p:cNvSpPr/>
          <p:nvPr userDrawn="1"/>
        </p:nvSpPr>
        <p:spPr>
          <a:xfrm>
            <a:off x="5529120" y="682386"/>
            <a:ext cx="6662880" cy="5493225"/>
          </a:xfrm>
          <a:prstGeom prst="rect">
            <a:avLst/>
          </a:prstGeom>
          <a:solidFill>
            <a:schemeClr val="accent2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824" y="685800"/>
            <a:ext cx="4398264" cy="5504688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8192" y="978408"/>
            <a:ext cx="6083807" cy="4892040"/>
          </a:xfrm>
        </p:spPr>
        <p:txBody>
          <a:bodyPr anchor="ctr"/>
          <a:lstStyle>
            <a:lvl1pPr marL="27432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2800">
                <a:latin typeface="+mn-lt"/>
              </a:defRPr>
            </a:lvl1pPr>
            <a:lvl2pPr marL="594360" indent="-274320">
              <a:lnSpc>
                <a:spcPct val="90000"/>
              </a:lnSpc>
              <a:spcBef>
                <a:spcPts val="1400"/>
              </a:spcBef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>
                <a:latin typeface="+mn-lt"/>
              </a:defRPr>
            </a:lvl2pPr>
            <a:lvl3pPr marL="868680" indent="-22860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>
                <a:latin typeface="+mn-lt"/>
              </a:defRPr>
            </a:lvl3pPr>
            <a:lvl4pPr marL="1188720" indent="-22860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>
                <a:latin typeface="+mn-lt"/>
              </a:defRPr>
            </a:lvl4pPr>
            <a:lvl5pPr marL="1417320" indent="-22860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8/5/20XX</a:t>
            </a:r>
            <a:endParaRPr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E2501-4A37-26E3-1CCC-AE20E462C1C8}"/>
              </a:ext>
            </a:extLst>
          </p:cNvPr>
          <p:cNvCxnSpPr/>
          <p:nvPr userDrawn="1"/>
        </p:nvCxnSpPr>
        <p:spPr>
          <a:xfrm>
            <a:off x="0" y="682388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2725FE-44E6-84A6-42F1-792B31AB206D}"/>
              </a:ext>
            </a:extLst>
          </p:cNvPr>
          <p:cNvCxnSpPr/>
          <p:nvPr userDrawn="1"/>
        </p:nvCxnSpPr>
        <p:spPr>
          <a:xfrm>
            <a:off x="-1" y="6163235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07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4800077-2D15-208B-E225-7ADFD5B9FD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95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9264" y="1600200"/>
            <a:ext cx="10250424" cy="3666744"/>
          </a:xfrm>
          <a:solidFill>
            <a:schemeClr val="accent1">
              <a:lumMod val="50000"/>
              <a:alpha val="75000"/>
            </a:schemeClr>
          </a:solidFill>
        </p:spPr>
        <p:txBody>
          <a:bodyPr lIns="91440" rIns="91440" anchor="ctr">
            <a:normAutofit/>
          </a:bodyPr>
          <a:lstStyle>
            <a:lvl1pPr algn="ctr">
              <a:defRPr sz="60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149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DCFA0B9-F601-7806-0E88-7EF077301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95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527977-A761-1ED9-833E-E20E106F3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94944"/>
            <a:ext cx="7251192" cy="5486400"/>
          </a:xfrm>
          <a:solidFill>
            <a:schemeClr val="accent1">
              <a:lumMod val="50000"/>
              <a:alpha val="80000"/>
            </a:schemeClr>
          </a:solidFill>
        </p:spPr>
        <p:txBody>
          <a:bodyPr lIns="950976" rIns="457200" bIns="1188720" anchor="ctr">
            <a:normAutofit/>
          </a:bodyPr>
          <a:lstStyle>
            <a:lvl1pPr algn="l">
              <a:defRPr sz="60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536" y="4946904"/>
            <a:ext cx="5852160" cy="1115568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39947F3-C13D-7955-3394-08DB05EC26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90816" y="1828800"/>
            <a:ext cx="4901184" cy="5029200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A9FA83-EEF6-2B1F-09F4-BD25C5FFCA3A}"/>
              </a:ext>
            </a:extLst>
          </p:cNvPr>
          <p:cNvSpPr/>
          <p:nvPr userDrawn="1"/>
        </p:nvSpPr>
        <p:spPr>
          <a:xfrm>
            <a:off x="0" y="682386"/>
            <a:ext cx="6099048" cy="5493225"/>
          </a:xfrm>
          <a:prstGeom prst="rect">
            <a:avLst/>
          </a:prstGeom>
          <a:solidFill>
            <a:schemeClr val="accent2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0568" y="1362456"/>
            <a:ext cx="4690872" cy="233172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824" y="1362456"/>
            <a:ext cx="4690872" cy="4343400"/>
          </a:xfrm>
        </p:spPr>
        <p:txBody>
          <a:bodyPr anchor="t">
            <a:normAutofit/>
          </a:bodyPr>
          <a:lstStyle>
            <a:lvl1pPr marL="0" indent="0">
              <a:buClr>
                <a:schemeClr val="accent2">
                  <a:lumMod val="75000"/>
                </a:schemeClr>
              </a:buClr>
              <a:buFont typeface="Wingdings" pitchFamily="2" charset="2"/>
              <a:buNone/>
              <a:defRPr sz="1800">
                <a:latin typeface="+mn-lt"/>
              </a:defRPr>
            </a:lvl1pPr>
            <a:lvl2pPr marL="59436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2pPr>
            <a:lvl3pPr marL="868680" indent="-22860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400">
                <a:latin typeface="+mn-lt"/>
              </a:defRPr>
            </a:lvl3pPr>
            <a:lvl4pPr marL="1188720" indent="-22860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200">
                <a:latin typeface="+mn-lt"/>
              </a:defRPr>
            </a:lvl4pPr>
            <a:lvl5pPr marL="1417320" indent="-22860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8/5/20XX</a:t>
            </a:r>
            <a:endParaRPr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E2501-4A37-26E3-1CCC-AE20E462C1C8}"/>
              </a:ext>
            </a:extLst>
          </p:cNvPr>
          <p:cNvCxnSpPr/>
          <p:nvPr userDrawn="1"/>
        </p:nvCxnSpPr>
        <p:spPr>
          <a:xfrm>
            <a:off x="0" y="682388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2725FE-44E6-84A6-42F1-792B31AB206D}"/>
              </a:ext>
            </a:extLst>
          </p:cNvPr>
          <p:cNvCxnSpPr/>
          <p:nvPr userDrawn="1"/>
        </p:nvCxnSpPr>
        <p:spPr>
          <a:xfrm>
            <a:off x="-1" y="6163235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72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600200"/>
          </a:xfrm>
          <a:solidFill>
            <a:schemeClr val="accent2">
              <a:lumMod val="40000"/>
              <a:lumOff val="60000"/>
              <a:alpha val="10000"/>
            </a:schemeClr>
          </a:solidFill>
        </p:spPr>
        <p:txBody>
          <a:bodyPr lIns="960120" tIns="274320" anchor="ctr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824" y="2139696"/>
            <a:ext cx="4754880" cy="2724912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None/>
              <a:defRPr sz="2000">
                <a:latin typeface="+mn-lt"/>
              </a:defRPr>
            </a:lvl1pPr>
            <a:lvl2pPr marL="54864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2000">
                <a:latin typeface="+mn-lt"/>
              </a:defRPr>
            </a:lvl2pPr>
            <a:lvl3pPr marL="82296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800">
                <a:latin typeface="+mn-lt"/>
              </a:defRPr>
            </a:lvl3pPr>
            <a:lvl4pPr marL="109728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4pPr>
            <a:lvl5pPr marL="137160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F9C60D-865F-3F1B-9254-DDF02D98340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368" y="2139696"/>
            <a:ext cx="4754880" cy="2724912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None/>
              <a:defRPr sz="2000">
                <a:latin typeface="+mn-lt"/>
              </a:defRPr>
            </a:lvl1pPr>
            <a:lvl2pPr marL="54864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2000">
                <a:latin typeface="+mn-lt"/>
              </a:defRPr>
            </a:lvl2pPr>
            <a:lvl3pPr marL="82296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800">
                <a:latin typeface="+mn-lt"/>
              </a:defRPr>
            </a:lvl3pPr>
            <a:lvl4pPr marL="109728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4pPr>
            <a:lvl5pPr marL="137160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8/5/20XX</a:t>
            </a:r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E072FF-E3DE-5FA8-1AE6-1BCB86B69437}"/>
              </a:ext>
            </a:extLst>
          </p:cNvPr>
          <p:cNvCxnSpPr/>
          <p:nvPr userDrawn="1"/>
        </p:nvCxnSpPr>
        <p:spPr>
          <a:xfrm>
            <a:off x="0" y="1604169"/>
            <a:ext cx="121920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BDD786-0BE3-3AF3-CF1B-DA5C1BE5B283}"/>
              </a:ext>
            </a:extLst>
          </p:cNvPr>
          <p:cNvCxnSpPr/>
          <p:nvPr userDrawn="1"/>
        </p:nvCxnSpPr>
        <p:spPr>
          <a:xfrm>
            <a:off x="-1" y="6163235"/>
            <a:ext cx="121920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19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39947F3-C13D-7955-3394-08DB05EC26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90816" y="1828800"/>
            <a:ext cx="4901184" cy="5029200"/>
          </a:xfrm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A9FA83-EEF6-2B1F-09F4-BD25C5FFCA3A}"/>
              </a:ext>
            </a:extLst>
          </p:cNvPr>
          <p:cNvSpPr/>
          <p:nvPr userDrawn="1"/>
        </p:nvSpPr>
        <p:spPr>
          <a:xfrm>
            <a:off x="0" y="682386"/>
            <a:ext cx="6099048" cy="5493225"/>
          </a:xfrm>
          <a:prstGeom prst="rect">
            <a:avLst/>
          </a:prstGeom>
          <a:solidFill>
            <a:schemeClr val="accent2">
              <a:lumMod val="40000"/>
              <a:lumOff val="6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0568" y="1362456"/>
            <a:ext cx="4690872" cy="233172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8/5/20XX</a:t>
            </a:r>
            <a:endParaRPr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AE2501-4A37-26E3-1CCC-AE20E462C1C8}"/>
              </a:ext>
            </a:extLst>
          </p:cNvPr>
          <p:cNvCxnSpPr/>
          <p:nvPr userDrawn="1"/>
        </p:nvCxnSpPr>
        <p:spPr>
          <a:xfrm>
            <a:off x="0" y="682388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2725FE-44E6-84A6-42F1-792B31AB206D}"/>
              </a:ext>
            </a:extLst>
          </p:cNvPr>
          <p:cNvCxnSpPr/>
          <p:nvPr userDrawn="1"/>
        </p:nvCxnSpPr>
        <p:spPr>
          <a:xfrm>
            <a:off x="-1" y="6163235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A3DC3A-0C1B-C03D-9071-2F6785B7F87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77824" y="1216152"/>
            <a:ext cx="4690872" cy="1335024"/>
          </a:xfrm>
        </p:spPr>
        <p:txBody>
          <a:bodyPr anchor="t">
            <a:normAutofit/>
          </a:bodyPr>
          <a:lstStyle>
            <a:lvl1pPr marL="274320" indent="274320">
              <a:lnSpc>
                <a:spcPct val="90000"/>
              </a:lnSpc>
              <a:spcBef>
                <a:spcPts val="1200"/>
              </a:spcBef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2000">
                <a:latin typeface="+mn-lt"/>
              </a:defRPr>
            </a:lvl1pPr>
            <a:lvl2pPr marL="548640" indent="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2000">
                <a:latin typeface="+mn-lt"/>
              </a:defRPr>
            </a:lvl2pPr>
            <a:lvl3pPr marL="822960" indent="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800">
                <a:latin typeface="+mn-lt"/>
              </a:defRPr>
            </a:lvl3pPr>
            <a:lvl4pPr marL="1097280" indent="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4pPr>
            <a:lvl5pPr marL="1371600" indent="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D30C5B-5D84-199E-EAAC-5888EA111C1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77824" y="2816352"/>
            <a:ext cx="4690872" cy="309981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None/>
              <a:defRPr sz="2000">
                <a:latin typeface="+mn-lt"/>
              </a:defRPr>
            </a:lvl1pPr>
            <a:lvl2pPr marL="548640" indent="-274320">
              <a:spcBef>
                <a:spcPts val="1200"/>
              </a:spcBef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2000">
                <a:latin typeface="+mn-lt"/>
              </a:defRPr>
            </a:lvl2pPr>
            <a:lvl3pPr marL="82296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800">
                <a:latin typeface="+mn-lt"/>
              </a:defRPr>
            </a:lvl3pPr>
            <a:lvl4pPr marL="109728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4pPr>
            <a:lvl5pPr marL="137160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85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DCFA0B9-F601-7806-0E88-7EF077301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95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527977-A761-1ED9-833E-E20E106F3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0808" y="694944"/>
            <a:ext cx="7251192" cy="5486400"/>
          </a:xfrm>
          <a:solidFill>
            <a:schemeClr val="accent1">
              <a:lumMod val="50000"/>
              <a:alpha val="80000"/>
            </a:schemeClr>
          </a:solidFill>
        </p:spPr>
        <p:txBody>
          <a:bodyPr lIns="914400" tIns="886968" rIns="457200" bIns="1188720" anchor="t">
            <a:normAutofit/>
          </a:bodyPr>
          <a:lstStyle>
            <a:lvl1pPr algn="l">
              <a:defRPr sz="36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E49BF2-D9CE-7B72-2AE9-C1715E2F5D1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779008" y="3200400"/>
            <a:ext cx="5577840" cy="2706624"/>
          </a:xfrm>
        </p:spPr>
        <p:txBody>
          <a:bodyPr rIns="91440" anchor="t">
            <a:normAutofit/>
          </a:bodyPr>
          <a:lstStyle>
            <a:lvl1pPr marL="0" indent="0">
              <a:lnSpc>
                <a:spcPct val="100000"/>
              </a:lnSpc>
              <a:spcBef>
                <a:spcPts val="22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548640" indent="-274320">
              <a:spcBef>
                <a:spcPts val="12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+mn-lt"/>
              </a:defRPr>
            </a:lvl2pPr>
            <a:lvl3pPr marL="822960" indent="-274320">
              <a:buClr>
                <a:schemeClr val="tx1"/>
              </a:buClr>
              <a:buFont typeface="Courier New" panose="02070309020205020404" pitchFamily="49" charset="0"/>
              <a:buChar char="o"/>
              <a:defRPr sz="1800">
                <a:solidFill>
                  <a:schemeClr val="tx1"/>
                </a:solidFill>
                <a:latin typeface="+mn-lt"/>
              </a:defRPr>
            </a:lvl3pPr>
            <a:lvl4pPr marL="1097280" indent="-274320">
              <a:buClr>
                <a:schemeClr val="tx1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</a:defRPr>
            </a:lvl4pPr>
            <a:lvl5pPr marL="1371600" indent="-274320">
              <a:buClr>
                <a:schemeClr val="tx1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028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88952" cy="1600200"/>
          </a:xfrm>
          <a:solidFill>
            <a:schemeClr val="accent2">
              <a:lumMod val="40000"/>
              <a:lumOff val="60000"/>
              <a:alpha val="10000"/>
            </a:schemeClr>
          </a:solidFill>
        </p:spPr>
        <p:txBody>
          <a:bodyPr lIns="960120" tIns="274320" anchor="ctr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7824" y="2039112"/>
            <a:ext cx="2468880" cy="373989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22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None/>
              <a:defRPr sz="2000">
                <a:latin typeface="+mn-lt"/>
              </a:defRPr>
            </a:lvl1pPr>
            <a:lvl2pPr marL="54864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2000">
                <a:latin typeface="+mn-lt"/>
              </a:defRPr>
            </a:lvl2pPr>
            <a:lvl3pPr marL="82296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800">
                <a:latin typeface="+mn-lt"/>
              </a:defRPr>
            </a:lvl3pPr>
            <a:lvl4pPr marL="109728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4pPr>
            <a:lvl5pPr marL="137160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F9C60D-865F-3F1B-9254-DDF02D98340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59936" y="1604169"/>
            <a:ext cx="7059168" cy="4562856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Clr>
                <a:schemeClr val="accent2">
                  <a:lumMod val="75000"/>
                </a:schemeClr>
              </a:buClr>
              <a:buFont typeface="Wingdings" pitchFamily="2" charset="2"/>
              <a:buNone/>
              <a:defRPr sz="2000">
                <a:latin typeface="+mn-lt"/>
              </a:defRPr>
            </a:lvl1pPr>
            <a:lvl2pPr marL="54864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2000">
                <a:latin typeface="+mn-lt"/>
              </a:defRPr>
            </a:lvl2pPr>
            <a:lvl3pPr marL="82296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800">
                <a:latin typeface="+mn-lt"/>
              </a:defRPr>
            </a:lvl3pPr>
            <a:lvl4pPr marL="109728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4pPr>
            <a:lvl5pPr marL="1371600" indent="-274320">
              <a:buClr>
                <a:schemeClr val="accent2">
                  <a:lumMod val="75000"/>
                </a:schemeClr>
              </a:buClr>
              <a:buFont typeface="Courier New" panose="02070309020205020404" pitchFamily="49" charset="0"/>
              <a:buChar char="o"/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8/5/20XX</a:t>
            </a:r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E072FF-E3DE-5FA8-1AE6-1BCB86B69437}"/>
              </a:ext>
            </a:extLst>
          </p:cNvPr>
          <p:cNvCxnSpPr>
            <a:cxnSpLocks/>
          </p:cNvCxnSpPr>
          <p:nvPr userDrawn="1"/>
        </p:nvCxnSpPr>
        <p:spPr>
          <a:xfrm>
            <a:off x="0" y="1604169"/>
            <a:ext cx="121920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BDD786-0BE3-3AF3-CF1B-DA5C1BE5B283}"/>
              </a:ext>
            </a:extLst>
          </p:cNvPr>
          <p:cNvCxnSpPr/>
          <p:nvPr userDrawn="1"/>
        </p:nvCxnSpPr>
        <p:spPr>
          <a:xfrm>
            <a:off x="-1" y="6163235"/>
            <a:ext cx="121920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96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/>
              <a:t>8/5/20XX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51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spc="0">
          <a:solidFill>
            <a:schemeClr val="bg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274320" algn="l" defTabSz="914400" rtl="0" eaLnBrk="1" latinLnBrk="0" hangingPunct="1">
        <a:spcBef>
          <a:spcPts val="2200"/>
        </a:spcBef>
        <a:buClr>
          <a:schemeClr val="accent2">
            <a:lumMod val="75000"/>
          </a:schemeClr>
        </a:buClr>
        <a:buFont typeface="Courier New" panose="02070309020205020404" pitchFamily="49" charset="0"/>
        <a:buChar char="o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594360" indent="274320" algn="l" defTabSz="914400" rtl="0" eaLnBrk="1" latinLnBrk="0" hangingPunct="1">
        <a:lnSpc>
          <a:spcPct val="90000"/>
        </a:lnSpc>
        <a:spcBef>
          <a:spcPts val="1400"/>
        </a:spcBef>
        <a:buClr>
          <a:schemeClr val="accent2">
            <a:lumMod val="75000"/>
          </a:schemeClr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68680" indent="274320" algn="l" defTabSz="914400" rtl="0" eaLnBrk="1" latinLnBrk="0" hangingPunct="1">
        <a:spcBef>
          <a:spcPts val="1200"/>
        </a:spcBef>
        <a:buClr>
          <a:schemeClr val="accent2">
            <a:lumMod val="75000"/>
          </a:schemeClr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188720" indent="274320" algn="l" defTabSz="914400" rtl="0" eaLnBrk="1" latinLnBrk="0" hangingPunct="1">
        <a:spcBef>
          <a:spcPts val="1000"/>
        </a:spcBef>
        <a:buClr>
          <a:schemeClr val="accent2">
            <a:lumMod val="75000"/>
          </a:schemeClr>
        </a:buClr>
        <a:buFont typeface="Courier New" panose="02070309020205020404" pitchFamily="49" charset="0"/>
        <a:buChar char="o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417320" indent="274320" algn="l" defTabSz="914400" rtl="0" eaLnBrk="1" latinLnBrk="0" hangingPunct="1">
        <a:spcBef>
          <a:spcPts val="800"/>
        </a:spcBef>
        <a:buClr>
          <a:schemeClr val="accent2">
            <a:lumMod val="75000"/>
          </a:schemeClr>
        </a:buClr>
        <a:buFont typeface="Courier New" panose="02070309020205020404" pitchFamily="49" charset="0"/>
        <a:buChar char="o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07/relationships/hdphoto" Target="../media/hdphoto4.wdp"/><Relationship Id="rId7" Type="http://schemas.openxmlformats.org/officeDocument/2006/relationships/diagramColors" Target="../diagrams/colors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microsoft.com/office/2007/relationships/hdphoto" Target="../media/hdphoto5.wdp"/><Relationship Id="rId7" Type="http://schemas.openxmlformats.org/officeDocument/2006/relationships/diagramColors" Target="../diagrams/colors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microsoft.com/office/2007/relationships/hdphoto" Target="../media/hdphoto6.wdp"/><Relationship Id="rId7" Type="http://schemas.openxmlformats.org/officeDocument/2006/relationships/diagramColors" Target="../diagrams/colors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microsoft.com/office/2007/relationships/hdphoto" Target="../media/hdphoto1.wdp"/><Relationship Id="rId7" Type="http://schemas.openxmlformats.org/officeDocument/2006/relationships/diagramColors" Target="../diagrams/colors1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microsoft.com/office/2007/relationships/hdphoto" Target="../media/hdphoto1.wdp"/><Relationship Id="rId7" Type="http://schemas.openxmlformats.org/officeDocument/2006/relationships/diagramColors" Target="../diagrams/colors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microsoft.com/office/2007/relationships/hdphoto" Target="../media/hdphoto1.wdp"/><Relationship Id="rId7" Type="http://schemas.openxmlformats.org/officeDocument/2006/relationships/diagramColors" Target="../diagrams/colors1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42AF7A7-7CF9-D9CB-CDEF-1E6DC506AB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3" r="11133"/>
          <a:stretch/>
        </p:blipFill>
        <p:spPr>
          <a:xfrm>
            <a:off x="0" y="0"/>
            <a:ext cx="12188952" cy="6858000"/>
          </a:xfr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0" y="685800"/>
            <a:ext cx="7251192" cy="5486400"/>
          </a:xfrm>
          <a:solidFill>
            <a:schemeClr val="accent1">
              <a:lumMod val="50000"/>
              <a:alpha val="80000"/>
            </a:schemeClr>
          </a:solidFill>
          <a:ln w="9525">
            <a:noFill/>
          </a:ln>
        </p:spPr>
        <p:txBody>
          <a:bodyPr>
            <a:normAutofit/>
          </a:bodyPr>
          <a:lstStyle/>
          <a:p>
            <a:r>
              <a:rPr lang="en-US" sz="54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Change in the Functional Space of Angiosperms in the Marquesas Islands</a:t>
            </a:r>
            <a:br>
              <a:rPr lang="en-US" sz="54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n-US" sz="54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</a:t>
            </a:r>
            <a:r>
              <a:rPr lang="en-US" sz="2000" dirty="0">
                <a:solidFill>
                  <a:srgbClr val="FFC000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When new data changes an old story</a:t>
            </a:r>
            <a:r>
              <a:rPr lang="en-US" sz="54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  <a:br>
              <a:rPr lang="en-US" sz="5400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endParaRPr lang="en-US" sz="5400" dirty="0">
              <a:solidFill>
                <a:srgbClr val="FFC000"/>
              </a:solidFill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1B1BA-1872-0281-B2C6-48E1D342C8ED}"/>
              </a:ext>
            </a:extLst>
          </p:cNvPr>
          <p:cNvSpPr txBox="1"/>
          <p:nvPr/>
        </p:nvSpPr>
        <p:spPr>
          <a:xfrm>
            <a:off x="10651254" y="5802868"/>
            <a:ext cx="385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BY PRANJEL</a:t>
            </a:r>
            <a:endParaRPr lang="en-IN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BBCD4C9-5F6E-7E6E-1C15-01B2A9AA6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1EE0FC-42C2-EEAD-C04A-78C82A7249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STUDY 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140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6E630-DD8B-F023-F2F4-52250B0D2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91664434-2960-E14F-DA1D-5605C696D1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r="3137"/>
          <a:stretch/>
        </p:blipFill>
        <p:spPr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BCE10CB-BC6D-B6E2-4FFB-2BA67E2D3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3329149"/>
              </p:ext>
            </p:extLst>
          </p:nvPr>
        </p:nvGraphicFramePr>
        <p:xfrm>
          <a:off x="167841" y="0"/>
          <a:ext cx="6021944" cy="4149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F289167-50B0-79F1-1476-B231D747F2CF}"/>
              </a:ext>
            </a:extLst>
          </p:cNvPr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623582927"/>
              </p:ext>
            </p:extLst>
          </p:nvPr>
        </p:nvGraphicFramePr>
        <p:xfrm>
          <a:off x="2302932" y="1215849"/>
          <a:ext cx="7773706" cy="1858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9661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D42AE-FA43-6165-D336-45853ECBE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2B36AFCC-7BE4-BFD2-C579-FBAC6026B7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8" b="11548"/>
          <a:stretch/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527CEE8-CE85-C4CA-F83B-A5AB37F8A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3015" y="1517301"/>
            <a:ext cx="7398751" cy="3908809"/>
          </a:xfr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6000" dirty="0">
                <a:solidFill>
                  <a:srgbClr val="C00000"/>
                </a:solidFill>
                <a:highlight>
                  <a:srgbClr val="000000"/>
                </a:highlight>
              </a:rPr>
              <a:t>The New Flora Book</a:t>
            </a:r>
            <a:endParaRPr lang="en-US" sz="6000" dirty="0">
              <a:solidFill>
                <a:srgbClr val="C00000"/>
              </a:solidFill>
              <a:highlight>
                <a:srgbClr val="000000"/>
              </a:highlight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7393734-6870-190F-8FF4-3F335318AF8A}"/>
              </a:ext>
            </a:extLst>
          </p:cNvPr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660962772"/>
              </p:ext>
            </p:extLst>
          </p:nvPr>
        </p:nvGraphicFramePr>
        <p:xfrm>
          <a:off x="5074417" y="2522135"/>
          <a:ext cx="6963507" cy="327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255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124D4-91A4-9067-7503-3D597A50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B05C08-1634-2BFE-E399-C76125FBBF59}"/>
              </a:ext>
            </a:extLst>
          </p:cNvPr>
          <p:cNvSpPr/>
          <p:nvPr/>
        </p:nvSpPr>
        <p:spPr>
          <a:xfrm>
            <a:off x="171448" y="3518613"/>
            <a:ext cx="5752368" cy="2572378"/>
          </a:xfrm>
          <a:prstGeom prst="rect">
            <a:avLst/>
          </a:prstGeom>
          <a:solidFill>
            <a:srgbClr val="FF0000"/>
          </a:solidFill>
          <a:ln>
            <a:solidFill>
              <a:srgbClr val="0070C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Content Placeholder 6" descr="A close-up of a document&#10;&#10;AI-generated content may be incorrect.">
            <a:extLst>
              <a:ext uri="{FF2B5EF4-FFF2-40B4-BE49-F238E27FC236}">
                <a16:creationId xmlns:a16="http://schemas.microsoft.com/office/drawing/2014/main" id="{40B429CD-1AC7-720F-59CA-650414196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2" t="17679" r="7313" b="15476"/>
          <a:stretch>
            <a:fillRect/>
          </a:stretch>
        </p:blipFill>
        <p:spPr>
          <a:xfrm>
            <a:off x="-1524" y="0"/>
            <a:ext cx="6096000" cy="6857999"/>
          </a:xfrm>
          <a:prstGeom prst="rect">
            <a:avLst/>
          </a:prstGeom>
        </p:spPr>
      </p:pic>
      <p:pic>
        <p:nvPicPr>
          <p:cNvPr id="9" name="Content Placeholder 8" descr="A close-up of a drawing of flowers&#10;&#10;AI-generated content may be incorrect.">
            <a:extLst>
              <a:ext uri="{FF2B5EF4-FFF2-40B4-BE49-F238E27FC236}">
                <a16:creationId xmlns:a16="http://schemas.microsoft.com/office/drawing/2014/main" id="{1B614947-C64B-4FC0-4D48-5BFC474F52A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" t="28733" r="8651" b="2586"/>
          <a:stretch>
            <a:fillRect/>
          </a:stretch>
        </p:blipFill>
        <p:spPr>
          <a:xfrm>
            <a:off x="6096000" y="-326389"/>
            <a:ext cx="6092952" cy="728989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2E8B0F-6AEF-9648-528C-C9F3103BF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23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C560C-1DE5-3B58-9DE0-EAA403EDB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61C2D0E3-0205-E3BB-2602-4B44975711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r="3137"/>
          <a:stretch/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FAA5FC-9AF1-3A20-CD21-17438BDF7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0808" y="694944"/>
            <a:ext cx="7251192" cy="5486400"/>
          </a:xfrm>
        </p:spPr>
        <p:txBody>
          <a:bodyPr>
            <a:normAutofit/>
          </a:bodyPr>
          <a:lstStyle/>
          <a:p>
            <a:r>
              <a:rPr lang="en-IN" sz="5400" dirty="0"/>
              <a:t>What’s Already in GIFT?</a:t>
            </a:r>
            <a:endParaRPr lang="en-US" sz="54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96647D2-D4AB-3793-4968-FE91CF45715E}"/>
              </a:ext>
            </a:extLst>
          </p:cNvPr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2755514094"/>
              </p:ext>
            </p:extLst>
          </p:nvPr>
        </p:nvGraphicFramePr>
        <p:xfrm>
          <a:off x="4940809" y="2572377"/>
          <a:ext cx="7167456" cy="3215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55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40392D7-DF7F-CA84-4670-BDCB65753D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829660-3EBE-35E1-EFC6-C6D889035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The Core Concepts </a:t>
            </a:r>
          </a:p>
        </p:txBody>
      </p:sp>
    </p:spTree>
    <p:extLst>
      <p:ext uri="{BB962C8B-B14F-4D97-AF65-F5344CB8AC3E}">
        <p14:creationId xmlns:p14="http://schemas.microsoft.com/office/powerpoint/2010/main" val="367115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AFA6C-72F2-9339-1CAB-757633368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B434CCAA-89CA-1943-DBCD-70E9A45957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00" b="6500"/>
          <a:stretch/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787CBE-BF81-4343-9166-91B021BA2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0808" y="694944"/>
            <a:ext cx="7251192" cy="5486400"/>
          </a:xfrm>
        </p:spPr>
        <p:txBody>
          <a:bodyPr>
            <a:normAutofit/>
          </a:bodyPr>
          <a:lstStyle/>
          <a:p>
            <a:r>
              <a:rPr lang="en-US" sz="4800" dirty="0"/>
              <a:t>What is a Functional Trait?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2B9A6CD-F9AC-9CE4-F07A-6122B25C8DBC}"/>
              </a:ext>
            </a:extLst>
          </p:cNvPr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2715447953"/>
              </p:ext>
            </p:extLst>
          </p:nvPr>
        </p:nvGraphicFramePr>
        <p:xfrm>
          <a:off x="5315578" y="2889319"/>
          <a:ext cx="6662057" cy="2134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7704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1B986-2EA6-06A6-B969-A0E3465BF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6106DE46-9DC4-5B33-A80B-43432D7DAD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043" b="22043"/>
          <a:stretch/>
        </p:blipFill>
        <p:spPr>
          <a:xfrm>
            <a:off x="-110834" y="0"/>
            <a:ext cx="12188952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4A21BEA-D86B-2C6C-0AE9-E10FD9585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0808" y="694944"/>
            <a:ext cx="7251192" cy="5486400"/>
          </a:xfrm>
        </p:spPr>
        <p:txBody>
          <a:bodyPr>
            <a:normAutofit/>
          </a:bodyPr>
          <a:lstStyle/>
          <a:p>
            <a:r>
              <a:rPr lang="en-IN" sz="5400" dirty="0"/>
              <a:t>What is Functional Space?</a:t>
            </a:r>
            <a:endParaRPr lang="en-US" sz="54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EC1DCB0-698C-BD15-51DF-B100A91F8357}"/>
              </a:ext>
            </a:extLst>
          </p:cNvPr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2105412403"/>
              </p:ext>
            </p:extLst>
          </p:nvPr>
        </p:nvGraphicFramePr>
        <p:xfrm>
          <a:off x="5084465" y="3386817"/>
          <a:ext cx="6993653" cy="2099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6959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3A027-535C-1643-F329-C67F1A836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7E9A4256-DD8D-860D-4417-286F691353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3" b="22043"/>
          <a:stretch/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34A6179-A829-7AEB-B5E2-EBE55B904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9454" y="0"/>
            <a:ext cx="7251192" cy="5486400"/>
          </a:xfrm>
        </p:spPr>
        <p:txBody>
          <a:bodyPr>
            <a:normAutofit/>
          </a:bodyPr>
          <a:lstStyle/>
          <a:p>
            <a:r>
              <a:rPr lang="en-US" sz="4800" dirty="0"/>
              <a:t>How Can Data Change the Space?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7A48D98-94D2-2434-6AA9-5E522B20C4D7}"/>
              </a:ext>
            </a:extLst>
          </p:cNvPr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3239129195"/>
              </p:ext>
            </p:extLst>
          </p:nvPr>
        </p:nvGraphicFramePr>
        <p:xfrm>
          <a:off x="4847485" y="2513757"/>
          <a:ext cx="6875130" cy="1626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367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change in functional space&#10;&#10;AI-generated content may be incorrect.">
            <a:extLst>
              <a:ext uri="{FF2B5EF4-FFF2-40B4-BE49-F238E27FC236}">
                <a16:creationId xmlns:a16="http://schemas.microsoft.com/office/drawing/2014/main" id="{5BB7FD8F-BB79-7262-8EAB-40C3B2E61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08" y="189230"/>
            <a:ext cx="5280993" cy="5280993"/>
          </a:xfrm>
        </p:spPr>
      </p:pic>
      <p:pic>
        <p:nvPicPr>
          <p:cNvPr id="9" name="Content Placeholder 8" descr="A collage of images of a cell&#10;&#10;AI-generated content may be incorrect.">
            <a:extLst>
              <a:ext uri="{FF2B5EF4-FFF2-40B4-BE49-F238E27FC236}">
                <a16:creationId xmlns:a16="http://schemas.microsoft.com/office/drawing/2014/main" id="{8F3FD8AD-BB5F-879D-8FEC-26FE4109DD1E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501" y="189229"/>
            <a:ext cx="5248049" cy="528099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691FB-A977-7C2B-6155-47461CE26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 lang="en-IN" smtClean="0"/>
              <a:t>19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13FED-1E8C-3094-A321-50B2BEB42F5B}"/>
              </a:ext>
            </a:extLst>
          </p:cNvPr>
          <p:cNvSpPr txBox="1"/>
          <p:nvPr/>
        </p:nvSpPr>
        <p:spPr>
          <a:xfrm>
            <a:off x="1934314" y="5701010"/>
            <a:ext cx="1949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FIGURE 1</a:t>
            </a:r>
            <a:endParaRPr lang="en-IN" sz="2800" b="1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8FCE66-6E0E-640F-F91D-7E5A036410CF}"/>
              </a:ext>
            </a:extLst>
          </p:cNvPr>
          <p:cNvSpPr txBox="1"/>
          <p:nvPr/>
        </p:nvSpPr>
        <p:spPr>
          <a:xfrm>
            <a:off x="8308306" y="5701010"/>
            <a:ext cx="2269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highlight>
                  <a:srgbClr val="000000"/>
                </a:highlight>
              </a:rPr>
              <a:t>FIGURE 2</a:t>
            </a:r>
            <a:endParaRPr lang="en-IN" sz="2800" b="1" dirty="0">
              <a:solidFill>
                <a:schemeClr val="accent4">
                  <a:lumMod val="75000"/>
                </a:schemeClr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6956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78000767-3C18-B2D4-FD40-0D8D5B26D2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r="12"/>
          <a:stretch/>
        </p:blipFill>
        <p:spPr>
          <a:xfrm>
            <a:off x="0" y="0"/>
            <a:ext cx="12188952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B088834-21E3-08AA-506F-1457F572E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1024" y="685800"/>
            <a:ext cx="7251192" cy="5486400"/>
          </a:xfrm>
        </p:spPr>
        <p:txBody>
          <a:bodyPr/>
          <a:lstStyle/>
          <a:p>
            <a:r>
              <a:rPr lang="en-IN" dirty="0"/>
              <a:t>      Hypothesis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314CB26-EA68-529E-5993-C1E7A4569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9520" y="3635550"/>
            <a:ext cx="6934200" cy="18408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“The new Flora of the Marquesas Islands, by adding missing species and trait information, will expand and reshape the functional trait space of Marquesas vascular plants.”</a:t>
            </a:r>
          </a:p>
        </p:txBody>
      </p:sp>
    </p:spTree>
    <p:extLst>
      <p:ext uri="{BB962C8B-B14F-4D97-AF65-F5344CB8AC3E}">
        <p14:creationId xmlns:p14="http://schemas.microsoft.com/office/powerpoint/2010/main" val="253764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9DE7A9B-0FC9-CAD4-5F36-E2D5594101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FF9805-5B0B-1D73-01C9-E81B7EFA15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The Plan</a:t>
            </a:r>
          </a:p>
        </p:txBody>
      </p:sp>
    </p:spTree>
    <p:extLst>
      <p:ext uri="{BB962C8B-B14F-4D97-AF65-F5344CB8AC3E}">
        <p14:creationId xmlns:p14="http://schemas.microsoft.com/office/powerpoint/2010/main" val="54221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06546-7465-9AA0-660E-180362AC2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E7FA75C6-AD19-5952-D763-E0E4C81255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03" b="3603"/>
          <a:stretch/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DCC1067-EE62-1DD0-1FC1-C25418D41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1025" y="0"/>
            <a:ext cx="7971692" cy="6857998"/>
          </a:xfrm>
        </p:spPr>
        <p:txBody>
          <a:bodyPr>
            <a:normAutofit/>
          </a:bodyPr>
          <a:lstStyle/>
          <a:p>
            <a:r>
              <a:rPr lang="en-IN" sz="5400" dirty="0"/>
              <a:t>        My Workflow</a:t>
            </a:r>
            <a:endParaRPr lang="en-US" sz="5400" dirty="0"/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CAB8BAAB-68F7-05A7-A2C4-F887EACDEB40}"/>
              </a:ext>
            </a:extLst>
          </p:cNvPr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806204732"/>
              </p:ext>
            </p:extLst>
          </p:nvPr>
        </p:nvGraphicFramePr>
        <p:xfrm>
          <a:off x="2748375" y="1838848"/>
          <a:ext cx="6692202" cy="5019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7500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405D9-F0B4-ABDC-D8A6-8BD910737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91EBF97A-5845-BA39-7A6C-A4B729E933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53" b="6553"/>
          <a:stretch/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5A39217-F8FA-7983-9FAE-A04670976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0106" y="423637"/>
            <a:ext cx="8021934" cy="6248467"/>
          </a:xfrm>
        </p:spPr>
        <p:txBody>
          <a:bodyPr>
            <a:normAutofit/>
          </a:bodyPr>
          <a:lstStyle/>
          <a:p>
            <a:r>
              <a:rPr lang="en-IN" sz="6000" dirty="0"/>
              <a:t>The Tools</a:t>
            </a:r>
            <a:endParaRPr lang="en-US" sz="60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638260-90AA-040B-B204-2DA81990DD23}"/>
              </a:ext>
            </a:extLst>
          </p:cNvPr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3436640792"/>
              </p:ext>
            </p:extLst>
          </p:nvPr>
        </p:nvGraphicFramePr>
        <p:xfrm>
          <a:off x="2411604" y="2202265"/>
          <a:ext cx="7355393" cy="423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710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8C607-CD18-23FA-8C0E-5879FD8A9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8F9C31C4-03DB-B3B2-5D55-1A38B10974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53" b="6553"/>
          <a:stretch/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2DE06E2-6BEC-3836-F3A0-F6D654B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2638" y="0"/>
            <a:ext cx="8383675" cy="6858000"/>
          </a:xfrm>
        </p:spPr>
        <p:txBody>
          <a:bodyPr>
            <a:normAutofit/>
          </a:bodyPr>
          <a:lstStyle/>
          <a:p>
            <a:r>
              <a:rPr lang="en-US" sz="5400" dirty="0"/>
              <a:t>What I Expect to Find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DD060DD-B6EA-93BC-A42C-DF1C299C8F3B}"/>
              </a:ext>
            </a:extLst>
          </p:cNvPr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2886888627"/>
              </p:ext>
            </p:extLst>
          </p:nvPr>
        </p:nvGraphicFramePr>
        <p:xfrm>
          <a:off x="1547445" y="2280975"/>
          <a:ext cx="8098972" cy="3748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7494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3253A6B-E20A-9320-AB7B-118924451C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B098B3-65A5-983C-39AD-84AD2EFD0F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The Significance &amp; Big Picture</a:t>
            </a:r>
          </a:p>
        </p:txBody>
      </p:sp>
    </p:spTree>
    <p:extLst>
      <p:ext uri="{BB962C8B-B14F-4D97-AF65-F5344CB8AC3E}">
        <p14:creationId xmlns:p14="http://schemas.microsoft.com/office/powerpoint/2010/main" val="134809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3D506-830E-5578-1DB1-0A36A5C2C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94ECD169-6731-6A83-504D-A68FBA6B9D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53" b="6553"/>
          <a:stretch/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487621-8575-8A2E-39A4-DA47AAFC6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0808" y="694944"/>
            <a:ext cx="7251192" cy="5486400"/>
          </a:xfrm>
        </p:spPr>
        <p:txBody>
          <a:bodyPr>
            <a:normAutofit/>
          </a:bodyPr>
          <a:lstStyle/>
          <a:p>
            <a:r>
              <a:rPr lang="en-IN" sz="4800" dirty="0"/>
              <a:t>Why This Project Matters</a:t>
            </a:r>
            <a:endParaRPr lang="en-US" sz="480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D38A1D1-E843-4858-F08D-39C23A2A954A}"/>
              </a:ext>
            </a:extLst>
          </p:cNvPr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2501807290"/>
              </p:ext>
            </p:extLst>
          </p:nvPr>
        </p:nvGraphicFramePr>
        <p:xfrm>
          <a:off x="5144756" y="2930107"/>
          <a:ext cx="6644019" cy="2897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1140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EF3F9-7DE2-FDC1-40AC-57376830E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33E09D-EDF4-8A54-C8C0-48BF2934A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0808" y="694944"/>
            <a:ext cx="7251192" cy="5486400"/>
          </a:xfrm>
        </p:spPr>
        <p:txBody>
          <a:bodyPr>
            <a:normAutofit/>
          </a:bodyPr>
          <a:lstStyle/>
          <a:p>
            <a:r>
              <a:rPr lang="en-US" sz="5400" dirty="0"/>
              <a:t>R</a:t>
            </a:r>
            <a:r>
              <a:rPr lang="en-IN" sz="5400" dirty="0" err="1"/>
              <a:t>eferences</a:t>
            </a:r>
            <a:endParaRPr lang="en-US" sz="5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D0DDD3-BCD1-7389-9751-57A581E82BBF}"/>
              </a:ext>
            </a:extLst>
          </p:cNvPr>
          <p:cNvSpPr>
            <a:spLocks noGrp="1" noChangeArrowheads="1"/>
          </p:cNvSpPr>
          <p:nvPr>
            <p:ph idx="15"/>
          </p:nvPr>
        </p:nvSpPr>
        <p:spPr bwMode="auto">
          <a:xfrm>
            <a:off x="5355771" y="2652001"/>
            <a:ext cx="64531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IN" sz="2400" b="1" dirty="0">
                <a:solidFill>
                  <a:srgbClr val="FFC000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1] Weigelt et al. (2020) – GIFT database</a:t>
            </a:r>
            <a:br>
              <a:rPr lang="en-IN" sz="2400" b="1" dirty="0">
                <a:solidFill>
                  <a:srgbClr val="FFC000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</a:br>
            <a:r>
              <a:rPr lang="en-IN" sz="2400" b="1" dirty="0">
                <a:solidFill>
                  <a:srgbClr val="FFC000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2] Denelle et al. (2023) – GIFT R package</a:t>
            </a:r>
            <a:br>
              <a:rPr lang="en-IN" sz="2400" b="1" dirty="0">
                <a:solidFill>
                  <a:srgbClr val="FFC000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</a:br>
            <a:r>
              <a:rPr lang="en-IN" sz="2400" b="1" dirty="0">
                <a:solidFill>
                  <a:srgbClr val="FFC000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3] </a:t>
            </a:r>
            <a:r>
              <a:rPr lang="en-IN" sz="2400" b="1" dirty="0" err="1">
                <a:solidFill>
                  <a:srgbClr val="FFC000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Hortal</a:t>
            </a:r>
            <a:r>
              <a:rPr lang="en-IN" sz="2400" b="1" dirty="0">
                <a:solidFill>
                  <a:srgbClr val="FFC000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 et al. (2015) – </a:t>
            </a:r>
            <a:r>
              <a:rPr lang="en-IN" sz="2400" b="1" dirty="0" err="1">
                <a:solidFill>
                  <a:srgbClr val="FFC000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Raunkiaerian</a:t>
            </a:r>
            <a:r>
              <a:rPr lang="en-IN" sz="2400" b="1" dirty="0">
                <a:solidFill>
                  <a:srgbClr val="FFC000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 shortfall</a:t>
            </a:r>
            <a:br>
              <a:rPr lang="en-IN" sz="2400" b="1" dirty="0">
                <a:solidFill>
                  <a:srgbClr val="FFC000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</a:br>
            <a:r>
              <a:rPr lang="en-IN" sz="2400" b="1" dirty="0">
                <a:solidFill>
                  <a:srgbClr val="FFC000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4] Augustine et al. (2024) – Data quality issues</a:t>
            </a:r>
            <a:br>
              <a:rPr lang="en-IN" sz="2400" b="1" dirty="0">
                <a:solidFill>
                  <a:srgbClr val="FFC000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</a:br>
            <a:r>
              <a:rPr lang="en-IN" sz="2400" b="1" dirty="0">
                <a:solidFill>
                  <a:srgbClr val="FFC000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5] Hembry (2018), Price &amp; Wagner (2011) – Marquesas biodiversity</a:t>
            </a:r>
            <a:br>
              <a:rPr lang="en-IN" sz="2400" b="1" dirty="0">
                <a:solidFill>
                  <a:srgbClr val="FFC000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</a:br>
            <a:r>
              <a:rPr lang="en-IN" sz="2400" b="1" dirty="0">
                <a:solidFill>
                  <a:srgbClr val="FFC000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6] Lorence &amp; Wagner (2020) – </a:t>
            </a:r>
            <a:r>
              <a:rPr lang="en-IN" sz="2400" b="1" i="1" dirty="0">
                <a:solidFill>
                  <a:srgbClr val="FFC000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Flora of the Marquesas Islands</a:t>
            </a:r>
            <a:br>
              <a:rPr lang="en-IN" sz="2400" b="1" dirty="0">
                <a:solidFill>
                  <a:srgbClr val="FFC000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</a:br>
            <a:r>
              <a:rPr lang="en-IN" sz="2400" b="1" dirty="0">
                <a:solidFill>
                  <a:srgbClr val="FFC000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7] Carmona et al. (2024) – </a:t>
            </a:r>
            <a:r>
              <a:rPr lang="en-IN" sz="2400" b="1" i="1" dirty="0" err="1">
                <a:solidFill>
                  <a:srgbClr val="FFC000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funspace</a:t>
            </a:r>
            <a:r>
              <a:rPr lang="en-IN" sz="2400" b="1" dirty="0">
                <a:solidFill>
                  <a:srgbClr val="FFC000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 R package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ngsanaUPC" panose="020B0502040204020203" pitchFamily="18" charset="-34"/>
                <a:cs typeface="AngsanaUPC" panose="020B0502040204020203" pitchFamily="18" charset="-34"/>
              </a:rPr>
              <a:t>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ngsanaUPC" panose="020B0502040204020203" pitchFamily="18" charset="-34"/>
                <a:cs typeface="AngsanaUPC" panose="020B0502040204020203" pitchFamily="18" charset="-34"/>
              </a:rPr>
              <a:t>.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8FC07F9-99E9-FF86-2BE6-BE9EEC122B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88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AB9B5-063C-BA40-7A14-479D8E33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853BE-EAFB-6D5F-BD8C-D77D309AE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0808" y="694944"/>
            <a:ext cx="7251192" cy="5486400"/>
          </a:xfrm>
        </p:spPr>
        <p:txBody>
          <a:bodyPr>
            <a:normAutofit/>
          </a:bodyPr>
          <a:lstStyle/>
          <a:p>
            <a:r>
              <a:rPr lang="en-US" sz="6000" dirty="0"/>
              <a:t>Acknowledgements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4D04585-092E-2B95-DA1F-1497FFA7FFB8}"/>
              </a:ext>
            </a:extLst>
          </p:cNvPr>
          <p:cNvSpPr>
            <a:spLocks noGrp="1" noChangeArrowheads="1"/>
          </p:cNvSpPr>
          <p:nvPr>
            <p:ph idx="15"/>
          </p:nvPr>
        </p:nvSpPr>
        <p:spPr bwMode="auto">
          <a:xfrm>
            <a:off x="5024176" y="2938085"/>
            <a:ext cx="71647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Dr. Isis and the GIFT team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Holger Kreft, Göttingen University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Authors of the Flora of the Marquesas   Islands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National Tropical Botanical Garden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BA5B8BC-97DA-B6CE-06DE-AAB82F893A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676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FF71FF1-CB18-999A-A5B9-095F1F9623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 descr="A white paper with blue text&#10;&#10;AI-generated content may be incorrect.">
            <a:extLst>
              <a:ext uri="{FF2B5EF4-FFF2-40B4-BE49-F238E27FC236}">
                <a16:creationId xmlns:a16="http://schemas.microsoft.com/office/drawing/2014/main" id="{F4E186BC-5D6E-148E-7A76-AD5481C69475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475" y="725599"/>
            <a:ext cx="8949823" cy="5042154"/>
          </a:xfrm>
        </p:spPr>
      </p:pic>
    </p:spTree>
    <p:extLst>
      <p:ext uri="{BB962C8B-B14F-4D97-AF65-F5344CB8AC3E}">
        <p14:creationId xmlns:p14="http://schemas.microsoft.com/office/powerpoint/2010/main" val="395590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9072A94-460C-3468-0F88-6F2ABAB839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3F0814-D646-2996-3831-C0E2641DB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WHY?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311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CA5395B-158C-8CE0-ABCD-9298B7C29E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/>
        </p:blipFill>
        <p:spPr>
          <a:xfrm>
            <a:off x="0" y="0"/>
            <a:ext cx="12188952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DDE38C-C03C-E544-E227-383D023EA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734" y="745067"/>
            <a:ext cx="7251192" cy="5486400"/>
          </a:xfrm>
        </p:spPr>
        <p:txBody>
          <a:bodyPr/>
          <a:lstStyle/>
          <a:p>
            <a:r>
              <a:rPr lang="en-IN" dirty="0"/>
              <a:t>Why does this question Matters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F0E5F0-5D6F-BE54-91E7-779BBA24C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80067" y="3871703"/>
            <a:ext cx="622088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We study biodiversity using large trait databases.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But many of them are incomplete or contain errors.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Each update can actually change ecological conclusions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078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2BD8CDB9-9921-901F-61C9-98C0A2C5B3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2" b="1115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D74A3E-A71E-1D48-431A-6A87C1C14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0808" y="694944"/>
            <a:ext cx="7251192" cy="5486400"/>
          </a:xfrm>
        </p:spPr>
        <p:txBody>
          <a:bodyPr/>
          <a:lstStyle/>
          <a:p>
            <a:r>
              <a:rPr lang="en-IN" dirty="0"/>
              <a:t>The GIFT database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E192EB2-14D2-D2C8-2FDB-C765EE8FB612}"/>
              </a:ext>
            </a:extLst>
          </p:cNvPr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1114452331"/>
              </p:ext>
            </p:extLst>
          </p:nvPr>
        </p:nvGraphicFramePr>
        <p:xfrm>
          <a:off x="5908431" y="2154115"/>
          <a:ext cx="6374423" cy="3657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7250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D6D8E-68D3-8293-4A6A-06AF7C5A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computer screen with text and images&#10;&#10;AI-generated content may be incorrect.">
            <a:extLst>
              <a:ext uri="{FF2B5EF4-FFF2-40B4-BE49-F238E27FC236}">
                <a16:creationId xmlns:a16="http://schemas.microsoft.com/office/drawing/2014/main" id="{5A7D7289-5E94-5103-CA90-2983C19CFC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trans="71000" grainSize="27"/>
                    </a14:imgEffect>
                    <a14:imgEffect>
                      <a14:sharpenSoften amoun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58" b="6558"/>
          <a:stretch>
            <a:fillRect/>
          </a:stretch>
        </p:blipFill>
        <p:spPr>
          <a:xfrm>
            <a:off x="-384175" y="9525"/>
            <a:ext cx="12190413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2DDA3A-B6E1-9EA5-25FC-8BE695E73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0532" y="694944"/>
            <a:ext cx="6231467" cy="5486400"/>
          </a:xfrm>
        </p:spPr>
        <p:txBody>
          <a:bodyPr/>
          <a:lstStyle/>
          <a:p>
            <a:r>
              <a:rPr lang="en-IN" dirty="0"/>
              <a:t>Accessing GIFT via R</a:t>
            </a: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5CBAE82-C1A3-47B8-B489-F588F2B86F95}"/>
              </a:ext>
            </a:extLst>
          </p:cNvPr>
          <p:cNvSpPr>
            <a:spLocks noGrp="1" noChangeArrowheads="1"/>
          </p:cNvSpPr>
          <p:nvPr>
            <p:ph idx="15"/>
          </p:nvPr>
        </p:nvSpPr>
        <p:spPr bwMode="auto">
          <a:xfrm>
            <a:off x="6248399" y="2342223"/>
            <a:ext cx="573722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R package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 Unicode MS"/>
              </a:rPr>
              <a:t>GIFT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</a:rPr>
              <a:t> (Denelle 2023).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Helps extract data easily for any region.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I’ll use it to get the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older Marquesas dataset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146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F5817BC-7D64-190D-C12E-910FBD7260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DA9D89-004F-9448-89D6-EE5403BFF4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PROBLEM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929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5DB02-203A-C2A8-911A-D74304E77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43BD3379-FE88-537D-84BD-8BC6F581A37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3" b="243"/>
          <a:stretch/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934AE88-22E7-81F5-D336-A962084FB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8880" y="685800"/>
            <a:ext cx="7251192" cy="5486400"/>
          </a:xfrm>
          <a:solidFill>
            <a:schemeClr val="bg1">
              <a:alpha val="73000"/>
            </a:schemeClr>
          </a:solidFill>
        </p:spPr>
        <p:txBody>
          <a:bodyPr>
            <a:normAutofit/>
          </a:bodyPr>
          <a:lstStyle/>
          <a:p>
            <a:r>
              <a:rPr lang="en-IN" sz="4800" dirty="0"/>
              <a:t>The Missing Data Problem</a:t>
            </a:r>
            <a:endParaRPr lang="en-US" sz="4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E367F7-E5BB-EDD6-195C-B88D3EF71DE2}"/>
              </a:ext>
            </a:extLst>
          </p:cNvPr>
          <p:cNvSpPr>
            <a:spLocks noGrp="1" noChangeArrowheads="1"/>
          </p:cNvSpPr>
          <p:nvPr>
            <p:ph idx="15"/>
          </p:nvPr>
        </p:nvSpPr>
        <p:spPr bwMode="auto">
          <a:xfrm>
            <a:off x="2582461" y="2628522"/>
            <a:ext cx="7137611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Many plants have unknown traits → 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Raunkiaerian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 shortfall.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Missing data = distorted analyses.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Example: shrubs often missing leaf data → bias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172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2874E-CEEB-73A5-3A28-AE8456100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5C9C5F21-A928-2344-3F19-2A91DD9C9B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" r="21"/>
          <a:stretch/>
        </p:blipFill>
        <p:spPr>
          <a:xfrm>
            <a:off x="0" y="0"/>
            <a:ext cx="12283426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2AD762B-15D0-32B6-0AD0-BF87A3D16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9735" y="552659"/>
            <a:ext cx="7251192" cy="5275385"/>
          </a:xfrm>
        </p:spPr>
        <p:txBody>
          <a:bodyPr>
            <a:normAutofit/>
          </a:bodyPr>
          <a:lstStyle/>
          <a:p>
            <a:r>
              <a:rPr lang="en-IN" sz="4800" dirty="0"/>
              <a:t>The Data Error Problem</a:t>
            </a:r>
            <a:endParaRPr lang="en-US" sz="4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AC43B9C-982B-FA2F-A035-DD3CF163799E}"/>
              </a:ext>
            </a:extLst>
          </p:cNvPr>
          <p:cNvSpPr>
            <a:spLocks noGrp="1" noChangeArrowheads="1"/>
          </p:cNvSpPr>
          <p:nvPr>
            <p:ph idx="15"/>
          </p:nvPr>
        </p:nvSpPr>
        <p:spPr bwMode="auto">
          <a:xfrm>
            <a:off x="2902901" y="2756014"/>
            <a:ext cx="672486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Global databases sometimes have inconsistencies.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Poor metadata, duplicated species, mixed units.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Data quality is key to reliable results.</a:t>
            </a:r>
          </a:p>
        </p:txBody>
      </p:sp>
    </p:spTree>
    <p:extLst>
      <p:ext uri="{BB962C8B-B14F-4D97-AF65-F5344CB8AC3E}">
        <p14:creationId xmlns:p14="http://schemas.microsoft.com/office/powerpoint/2010/main" val="341305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Science Communication June">
      <a:dk1>
        <a:srgbClr val="000000"/>
      </a:dk1>
      <a:lt1>
        <a:srgbClr val="FFFFFF"/>
      </a:lt1>
      <a:dk2>
        <a:srgbClr val="507096"/>
      </a:dk2>
      <a:lt2>
        <a:srgbClr val="E5E8E8"/>
      </a:lt2>
      <a:accent1>
        <a:srgbClr val="445464"/>
      </a:accent1>
      <a:accent2>
        <a:srgbClr val="6F8785"/>
      </a:accent2>
      <a:accent3>
        <a:srgbClr val="80AF97"/>
      </a:accent3>
      <a:accent4>
        <a:srgbClr val="EFC88C"/>
      </a:accent4>
      <a:accent5>
        <a:srgbClr val="DC7A5E"/>
      </a:accent5>
      <a:accent6>
        <a:srgbClr val="A87263"/>
      </a:accent6>
      <a:hlink>
        <a:srgbClr val="00B0EA"/>
      </a:hlink>
      <a:folHlink>
        <a:srgbClr val="969696"/>
      </a:folHlink>
    </a:clrScheme>
    <a:fontScheme name="Custom 30">
      <a:majorFont>
        <a:latin typeface="Agency FB"/>
        <a:ea typeface=""/>
        <a:cs typeface=""/>
      </a:majorFont>
      <a:minorFont>
        <a:latin typeface="Constant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2922647_win32_CP_V7" id="{29568384-0E55-4239-8ECA-7699D9C1A5B3}" vid="{92AF88C0-620D-496A-8CF1-4217DCE30921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5D46D95-16CC-4C74-B934-FE74137238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302991-1269-4BB1-8B36-D5CD4F0298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F68E4A-77D7-4725-A898-DF25666C97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Nostalgic business presentation</Template>
  <TotalTime>643</TotalTime>
  <Words>668</Words>
  <Application>Microsoft Office PowerPoint</Application>
  <PresentationFormat>Widescreen</PresentationFormat>
  <Paragraphs>94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Agency FB</vt:lpstr>
      <vt:lpstr>AngsanaUPC</vt:lpstr>
      <vt:lpstr>Arabic Typesetting</vt:lpstr>
      <vt:lpstr>Arial</vt:lpstr>
      <vt:lpstr>Arial Unicode MS</vt:lpstr>
      <vt:lpstr>Cavolini</vt:lpstr>
      <vt:lpstr>Constantia</vt:lpstr>
      <vt:lpstr>Courier New</vt:lpstr>
      <vt:lpstr>Wingdings</vt:lpstr>
      <vt:lpstr>Custom</vt:lpstr>
      <vt:lpstr>Change in the Functional Space of Angiosperms in the Marquesas Islands “When new data changes an old story” </vt:lpstr>
      <vt:lpstr>      Hypothesis</vt:lpstr>
      <vt:lpstr>THE WHY?</vt:lpstr>
      <vt:lpstr>Why does this question Matters</vt:lpstr>
      <vt:lpstr>The GIFT database</vt:lpstr>
      <vt:lpstr>Accessing GIFT via R</vt:lpstr>
      <vt:lpstr>THE PROBLEM</vt:lpstr>
      <vt:lpstr>The Missing Data Problem</vt:lpstr>
      <vt:lpstr>The Data Error Problem</vt:lpstr>
      <vt:lpstr>THE STUDY SYSTEM</vt:lpstr>
      <vt:lpstr>PowerPoint Presentation</vt:lpstr>
      <vt:lpstr>The New Flora Book</vt:lpstr>
      <vt:lpstr>PowerPoint Presentation</vt:lpstr>
      <vt:lpstr>What’s Already in GIFT?</vt:lpstr>
      <vt:lpstr>The Core Concepts </vt:lpstr>
      <vt:lpstr>What is a Functional Trait?</vt:lpstr>
      <vt:lpstr>What is Functional Space?</vt:lpstr>
      <vt:lpstr>How Can Data Change the Space?</vt:lpstr>
      <vt:lpstr>PowerPoint Presentation</vt:lpstr>
      <vt:lpstr>The Plan</vt:lpstr>
      <vt:lpstr>        My Workflow</vt:lpstr>
      <vt:lpstr>The Tools</vt:lpstr>
      <vt:lpstr>What I Expect to Find</vt:lpstr>
      <vt:lpstr>The Significance &amp; Big Picture</vt:lpstr>
      <vt:lpstr>Why This Project Matters</vt:lpstr>
      <vt:lpstr>References</vt:lpstr>
      <vt:lpstr>Acknowledgements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Hanny Kumar</dc:creator>
  <cp:lastModifiedBy>Hanny Kumar</cp:lastModifiedBy>
  <cp:revision>2</cp:revision>
  <dcterms:created xsi:type="dcterms:W3CDTF">2025-10-21T18:19:19Z</dcterms:created>
  <dcterms:modified xsi:type="dcterms:W3CDTF">2025-10-22T05:02:47Z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